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24"/>
  </p:handoutMasterIdLst>
  <p:sldIdLst>
    <p:sldId id="256" r:id="rId4"/>
    <p:sldId id="1070" r:id="rId6"/>
    <p:sldId id="257" r:id="rId7"/>
    <p:sldId id="705" r:id="rId8"/>
    <p:sldId id="706" r:id="rId9"/>
    <p:sldId id="835" r:id="rId10"/>
    <p:sldId id="707" r:id="rId11"/>
    <p:sldId id="1507" r:id="rId12"/>
    <p:sldId id="1365" r:id="rId13"/>
    <p:sldId id="1481" r:id="rId14"/>
    <p:sldId id="1506" r:id="rId15"/>
    <p:sldId id="1482" r:id="rId16"/>
    <p:sldId id="1483" r:id="rId17"/>
    <p:sldId id="1334" r:id="rId18"/>
    <p:sldId id="1508" r:id="rId19"/>
    <p:sldId id="1370" r:id="rId20"/>
    <p:sldId id="1372" r:id="rId21"/>
    <p:sldId id="1363" r:id="rId22"/>
    <p:sldId id="1484" r:id="rId23"/>
    <p:sldId id="768" r:id="rId24"/>
    <p:sldId id="1262" r:id="rId25"/>
    <p:sldId id="1332" r:id="rId26"/>
    <p:sldId id="914" r:id="rId27"/>
    <p:sldId id="915" r:id="rId28"/>
    <p:sldId id="1330" r:id="rId29"/>
    <p:sldId id="1331" r:id="rId30"/>
    <p:sldId id="926" r:id="rId31"/>
    <p:sldId id="560" r:id="rId32"/>
    <p:sldId id="930" r:id="rId33"/>
    <p:sldId id="1071" r:id="rId34"/>
    <p:sldId id="1072" r:id="rId35"/>
    <p:sldId id="1118" r:id="rId36"/>
    <p:sldId id="1083" r:id="rId37"/>
    <p:sldId id="1335" r:id="rId38"/>
    <p:sldId id="1373" r:id="rId39"/>
    <p:sldId id="1338" r:id="rId40"/>
    <p:sldId id="1631" r:id="rId41"/>
    <p:sldId id="1336" r:id="rId42"/>
    <p:sldId id="1337" r:id="rId43"/>
    <p:sldId id="1376" r:id="rId44"/>
    <p:sldId id="1378" r:id="rId45"/>
    <p:sldId id="1340" r:id="rId46"/>
    <p:sldId id="1341" r:id="rId47"/>
    <p:sldId id="1293" r:id="rId48"/>
    <p:sldId id="1464" r:id="rId49"/>
    <p:sldId id="1465" r:id="rId50"/>
    <p:sldId id="1466" r:id="rId51"/>
    <p:sldId id="1087" r:id="rId52"/>
    <p:sldId id="1342" r:id="rId53"/>
    <p:sldId id="1344" r:id="rId54"/>
    <p:sldId id="1343" r:id="rId55"/>
    <p:sldId id="1345" r:id="rId56"/>
    <p:sldId id="1347" r:id="rId57"/>
    <p:sldId id="1468" r:id="rId58"/>
    <p:sldId id="1116" r:id="rId59"/>
    <p:sldId id="959" r:id="rId60"/>
    <p:sldId id="1007" r:id="rId61"/>
    <p:sldId id="1117" r:id="rId62"/>
    <p:sldId id="1076" r:id="rId63"/>
    <p:sldId id="1193" r:id="rId64"/>
    <p:sldId id="1085" r:id="rId65"/>
    <p:sldId id="1469" r:id="rId66"/>
    <p:sldId id="1273" r:id="rId67"/>
    <p:sldId id="1012" r:id="rId68"/>
    <p:sldId id="1358" r:id="rId69"/>
    <p:sldId id="1472" r:id="rId70"/>
    <p:sldId id="1359" r:id="rId71"/>
    <p:sldId id="1361" r:id="rId72"/>
    <p:sldId id="1089" r:id="rId73"/>
    <p:sldId id="1288" r:id="rId74"/>
    <p:sldId id="1218" r:id="rId75"/>
    <p:sldId id="1348" r:id="rId76"/>
    <p:sldId id="1349" r:id="rId77"/>
    <p:sldId id="1114" r:id="rId78"/>
    <p:sldId id="1233" r:id="rId79"/>
    <p:sldId id="1034" r:id="rId80"/>
    <p:sldId id="1077" r:id="rId81"/>
    <p:sldId id="1078" r:id="rId82"/>
    <p:sldId id="1194" r:id="rId83"/>
    <p:sldId id="1086" r:id="rId84"/>
    <p:sldId id="1473" r:id="rId85"/>
    <p:sldId id="1351" r:id="rId86"/>
    <p:sldId id="1477" r:id="rId87"/>
    <p:sldId id="1039" r:id="rId88"/>
    <p:sldId id="1090" r:id="rId89"/>
    <p:sldId id="1050" r:id="rId90"/>
    <p:sldId id="1352" r:id="rId91"/>
    <p:sldId id="1354" r:id="rId92"/>
    <p:sldId id="1355" r:id="rId93"/>
    <p:sldId id="1356" r:id="rId94"/>
    <p:sldId id="1357" r:id="rId95"/>
    <p:sldId id="1113" r:id="rId96"/>
    <p:sldId id="1234" r:id="rId97"/>
    <p:sldId id="972" r:id="rId98"/>
    <p:sldId id="1073" r:id="rId99"/>
    <p:sldId id="1074" r:id="rId100"/>
    <p:sldId id="1152" r:id="rId101"/>
    <p:sldId id="1084" r:id="rId102"/>
    <p:sldId id="1632" r:id="rId103"/>
    <p:sldId id="1633" r:id="rId104"/>
    <p:sldId id="1492" r:id="rId105"/>
    <p:sldId id="1493" r:id="rId106"/>
    <p:sldId id="1495" r:id="rId107"/>
    <p:sldId id="1494" r:id="rId108"/>
    <p:sldId id="1496" r:id="rId109"/>
    <p:sldId id="1497" r:id="rId110"/>
    <p:sldId id="1498" r:id="rId111"/>
    <p:sldId id="1499" r:id="rId112"/>
    <p:sldId id="1088" r:id="rId113"/>
    <p:sldId id="1289" r:id="rId114"/>
    <p:sldId id="1500" r:id="rId115"/>
    <p:sldId id="1501" r:id="rId116"/>
    <p:sldId id="1502" r:id="rId117"/>
    <p:sldId id="1503" r:id="rId118"/>
    <p:sldId id="1504" r:id="rId119"/>
    <p:sldId id="1505" r:id="rId120"/>
    <p:sldId id="1115" r:id="rId121"/>
    <p:sldId id="1192" r:id="rId122"/>
    <p:sldId id="296" r:id="rId123"/>
  </p:sldIdLst>
  <p:sldSz cx="12192000" cy="6858000"/>
  <p:notesSz cx="6858000" cy="9144000"/>
  <p:custDataLst>
    <p:tags r:id="rId1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c9a9427-212c-4c89-b7ce-e76346128b26}">
          <p14:sldIdLst>
            <p14:sldId id="256"/>
            <p14:sldId id="1070"/>
          </p14:sldIdLst>
        </p14:section>
        <p14:section name="第一篇" id="{9a2a2253-6b25-4394-b235-f707a8d4121b}">
          <p14:sldIdLst>
            <p14:sldId id="257"/>
            <p14:sldId id="705"/>
            <p14:sldId id="706"/>
            <p14:sldId id="835"/>
            <p14:sldId id="707"/>
            <p14:sldId id="1507"/>
            <p14:sldId id="1365"/>
            <p14:sldId id="1481"/>
            <p14:sldId id="1506"/>
            <p14:sldId id="1482"/>
            <p14:sldId id="1483"/>
            <p14:sldId id="1334"/>
            <p14:sldId id="1508"/>
            <p14:sldId id="1370"/>
            <p14:sldId id="1372"/>
            <p14:sldId id="1363"/>
            <p14:sldId id="1484"/>
            <p14:sldId id="768"/>
            <p14:sldId id="1262"/>
            <p14:sldId id="1332"/>
            <p14:sldId id="914"/>
            <p14:sldId id="915"/>
            <p14:sldId id="1330"/>
            <p14:sldId id="1331"/>
            <p14:sldId id="926"/>
            <p14:sldId id="560"/>
          </p14:sldIdLst>
        </p14:section>
        <p14:section name="第二篇" id="{940eb685-b755-40a5-a1de-9e68159b078d}">
          <p14:sldIdLst>
            <p14:sldId id="930"/>
            <p14:sldId id="1071"/>
            <p14:sldId id="1072"/>
            <p14:sldId id="1118"/>
            <p14:sldId id="1083"/>
            <p14:sldId id="1335"/>
            <p14:sldId id="1373"/>
            <p14:sldId id="1338"/>
            <p14:sldId id="1631"/>
            <p14:sldId id="1336"/>
            <p14:sldId id="1337"/>
            <p14:sldId id="1376"/>
            <p14:sldId id="1378"/>
            <p14:sldId id="1340"/>
            <p14:sldId id="1341"/>
            <p14:sldId id="1293"/>
            <p14:sldId id="1464"/>
            <p14:sldId id="1465"/>
            <p14:sldId id="1466"/>
            <p14:sldId id="1087"/>
            <p14:sldId id="1342"/>
            <p14:sldId id="1344"/>
            <p14:sldId id="1343"/>
            <p14:sldId id="1345"/>
            <p14:sldId id="1347"/>
            <p14:sldId id="1468"/>
            <p14:sldId id="1116"/>
            <p14:sldId id="959"/>
          </p14:sldIdLst>
        </p14:section>
        <p14:section name="第三篇" id="{b2e89b03-92ae-40db-ba95-4b7a2fa92739}">
          <p14:sldIdLst>
            <p14:sldId id="1007"/>
            <p14:sldId id="1117"/>
            <p14:sldId id="1076"/>
            <p14:sldId id="1193"/>
            <p14:sldId id="1085"/>
            <p14:sldId id="1469"/>
            <p14:sldId id="1273"/>
            <p14:sldId id="1012"/>
            <p14:sldId id="1358"/>
            <p14:sldId id="1472"/>
            <p14:sldId id="1359"/>
            <p14:sldId id="1361"/>
            <p14:sldId id="1089"/>
            <p14:sldId id="1288"/>
            <p14:sldId id="1218"/>
            <p14:sldId id="1348"/>
            <p14:sldId id="1349"/>
            <p14:sldId id="1114"/>
            <p14:sldId id="1233"/>
          </p14:sldIdLst>
        </p14:section>
        <p14:section name="第四篇" id="{8fba3258-f279-42b4-aa6c-d5f7cad5b328}">
          <p14:sldIdLst>
            <p14:sldId id="1034"/>
            <p14:sldId id="1077"/>
            <p14:sldId id="1078"/>
            <p14:sldId id="1194"/>
            <p14:sldId id="1086"/>
            <p14:sldId id="1473"/>
            <p14:sldId id="1351"/>
            <p14:sldId id="1477"/>
            <p14:sldId id="1039"/>
            <p14:sldId id="1090"/>
            <p14:sldId id="1050"/>
            <p14:sldId id="1352"/>
            <p14:sldId id="1354"/>
            <p14:sldId id="1355"/>
            <p14:sldId id="1356"/>
            <p14:sldId id="1357"/>
            <p14:sldId id="1113"/>
            <p14:sldId id="1234"/>
          </p14:sldIdLst>
        </p14:section>
        <p14:section name="第五篇" id="{a0638349-039b-412a-955b-7de5117d43e9}">
          <p14:sldIdLst>
            <p14:sldId id="972"/>
            <p14:sldId id="1073"/>
            <p14:sldId id="1074"/>
            <p14:sldId id="1152"/>
            <p14:sldId id="1084"/>
            <p14:sldId id="1632"/>
            <p14:sldId id="1633"/>
            <p14:sldId id="1492"/>
            <p14:sldId id="1493"/>
            <p14:sldId id="1495"/>
            <p14:sldId id="1494"/>
            <p14:sldId id="1496"/>
            <p14:sldId id="1497"/>
            <p14:sldId id="1498"/>
            <p14:sldId id="1499"/>
            <p14:sldId id="1088"/>
            <p14:sldId id="1289"/>
            <p14:sldId id="1500"/>
            <p14:sldId id="1501"/>
            <p14:sldId id="1502"/>
            <p14:sldId id="1503"/>
            <p14:sldId id="1504"/>
            <p14:sldId id="1505"/>
            <p14:sldId id="1115"/>
            <p14:sldId id="1192"/>
            <p14:sldId id="296"/>
          </p14:sldIdLst>
        </p14:section>
      </p14:sectionLst>
    </p:ext>
    <p:ext uri="{EFAFB233-063F-42B5-8137-9DF3F51BA10A}">
      <p15:sldGuideLst xmlns:p15="http://schemas.microsoft.com/office/powerpoint/2012/main">
        <p15:guide id="1" orient="horz" pos="244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0000"/>
    <a:srgbClr val="0174AB"/>
    <a:srgbClr val="0E0EFF"/>
    <a:srgbClr val="0000FF"/>
    <a:srgbClr val="044875"/>
    <a:srgbClr val="D0CECE"/>
    <a:srgbClr val="7F7F7F"/>
    <a:srgbClr val="5B9BD5"/>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22" autoAdjust="0"/>
    <p:restoredTop sz="96318" autoAdjust="0"/>
  </p:normalViewPr>
  <p:slideViewPr>
    <p:cSldViewPr showGuides="1">
      <p:cViewPr varScale="1">
        <p:scale>
          <a:sx n="113" d="100"/>
          <a:sy n="113" d="100"/>
        </p:scale>
        <p:origin x="210" y="84"/>
      </p:cViewPr>
      <p:guideLst>
        <p:guide orient="horz" pos="2440"/>
        <p:guide pos="3840"/>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9" Type="http://schemas.openxmlformats.org/officeDocument/2006/relationships/tags" Target="tags/tag765.xml"/><Relationship Id="rId128" Type="http://schemas.openxmlformats.org/officeDocument/2006/relationships/commentAuthors" Target="commentAuthors.xml"/><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handoutMaster" Target="handoutMasters/handoutMaster1.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基于深度强化学习的柔性作业车间动态调度</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charset="-122"/>
                <a:ea typeface="微软雅黑" panose="020B0503020204020204" charset="-122"/>
              </a:rPr>
              <a:t>iid</a:t>
            </a:r>
            <a:r>
              <a:rPr lang="zh-CN" altLang="en-US" b="0" i="0" dirty="0">
                <a:solidFill>
                  <a:srgbClr val="000000"/>
                </a:solidFill>
                <a:effectLst/>
                <a:latin typeface="微软雅黑" panose="020B0503020204020204" charset="-122"/>
                <a:ea typeface="微软雅黑" panose="020B0503020204020204" charset="-122"/>
              </a:rPr>
              <a:t>与</a:t>
            </a:r>
            <a:r>
              <a:rPr lang="en-US" altLang="zh-CN" b="0" i="0" dirty="0">
                <a:solidFill>
                  <a:srgbClr val="000000"/>
                </a:solidFill>
                <a:effectLst/>
                <a:latin typeface="微软雅黑" panose="020B0503020204020204" charset="-122"/>
                <a:ea typeface="微软雅黑" panose="020B0503020204020204" charset="-122"/>
              </a:rPr>
              <a:t>non-</a:t>
            </a:r>
            <a:r>
              <a:rPr lang="en-US" altLang="zh-CN" b="0" i="0" dirty="0">
                <a:solidFill>
                  <a:srgbClr val="000000"/>
                </a:solidFill>
                <a:effectLst/>
                <a:latin typeface="微软雅黑" panose="020B0503020204020204" charset="-122"/>
                <a:ea typeface="微软雅黑" panose="020B0503020204020204" charset="-122"/>
              </a:rPr>
              <a:t>iid</a:t>
            </a:r>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effectLst/>
                <a:latin typeface="-apple-system"/>
              </a:rPr>
              <a:t>图</a:t>
            </a:r>
            <a:r>
              <a:rPr lang="en-US" altLang="zh-CN" b="0" i="0" dirty="0">
                <a:effectLst/>
                <a:latin typeface="-apple-system"/>
              </a:rPr>
              <a:t>1</a:t>
            </a:r>
            <a:r>
              <a:rPr lang="zh-CN" altLang="en-US" b="0" i="0" dirty="0">
                <a:effectLst/>
                <a:latin typeface="-apple-system"/>
              </a:rPr>
              <a:t>给出了所提出的</a:t>
            </a:r>
            <a:r>
              <a:rPr lang="en-US" altLang="zh-CN" b="0" i="0" dirty="0">
                <a:effectLst/>
                <a:latin typeface="-apple-system"/>
              </a:rPr>
              <a:t>HMAPPO</a:t>
            </a:r>
            <a:r>
              <a:rPr lang="zh-CN" altLang="en-US" b="0" i="0" dirty="0">
                <a:effectLst/>
                <a:latin typeface="-apple-system"/>
              </a:rPr>
              <a:t>在不同时空水平上的总体操作机制。</a:t>
            </a:r>
            <a:r>
              <a:rPr lang="en-US" altLang="zh-CN" b="0" i="0" dirty="0">
                <a:effectLst/>
                <a:latin typeface="-apple-system"/>
              </a:rPr>
              <a:t>objective agent</a:t>
            </a:r>
            <a:r>
              <a:rPr lang="zh-CN" altLang="en-US" b="0" i="0" dirty="0">
                <a:effectLst/>
                <a:latin typeface="-apple-system"/>
              </a:rPr>
              <a:t>充当周期性地调整较高目标的较高控制器。作业智能体和机器智能体是底层执行者，在每个重调度点分别选择可行的作业选择规则和机器分配规则，以达到更高的目标。</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effectLst/>
                <a:latin typeface="-apple-system"/>
              </a:rPr>
              <a:t>图</a:t>
            </a:r>
            <a:r>
              <a:rPr lang="en-US" altLang="zh-CN" b="0" i="0" dirty="0">
                <a:effectLst/>
                <a:latin typeface="-apple-system"/>
              </a:rPr>
              <a:t>1</a:t>
            </a:r>
            <a:r>
              <a:rPr lang="zh-CN" altLang="en-US" b="0" i="0" dirty="0">
                <a:effectLst/>
                <a:latin typeface="-apple-system"/>
              </a:rPr>
              <a:t>给出了所提出的</a:t>
            </a:r>
            <a:r>
              <a:rPr lang="en-US" altLang="zh-CN" b="0" i="0" dirty="0">
                <a:effectLst/>
                <a:latin typeface="-apple-system"/>
              </a:rPr>
              <a:t>HMAPPO</a:t>
            </a:r>
            <a:r>
              <a:rPr lang="zh-CN" altLang="en-US" b="0" i="0" dirty="0">
                <a:effectLst/>
                <a:latin typeface="-apple-system"/>
              </a:rPr>
              <a:t>在不同时空水平上的总体操作机制。</a:t>
            </a:r>
            <a:r>
              <a:rPr lang="en-US" altLang="zh-CN" b="0" i="0" dirty="0">
                <a:effectLst/>
                <a:latin typeface="-apple-system"/>
              </a:rPr>
              <a:t>objective agent</a:t>
            </a:r>
            <a:r>
              <a:rPr lang="zh-CN" altLang="en-US" b="0" i="0" dirty="0">
                <a:effectLst/>
                <a:latin typeface="-apple-system"/>
              </a:rPr>
              <a:t>充当周期性地调整较高目标的较高控制器。作业智能体和机器智能体是底层执行者，在每个重调度点分别选择可行的作业选择规则和机器分配规则，以达到更高的目标。</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任何与实际应用相关的参数识别过程都必须处理包含与时间相关的扰动和忽略动力学的扰动</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p:cNvGrpSpPr/>
          <p:nvPr userDrawn="1"/>
        </p:nvGrpSpPr>
        <p:grpSpPr>
          <a:xfrm>
            <a:off x="-1" y="6548011"/>
            <a:ext cx="12192001" cy="309989"/>
            <a:chOff x="0" y="6564501"/>
            <a:chExt cx="9144000" cy="292903"/>
          </a:xfrm>
        </p:grpSpPr>
        <p:sp>
          <p:nvSpPr>
            <p:cNvPr id="8" name="矩形 7"/>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p:cNvGrpSpPr/>
          <p:nvPr userDrawn="1"/>
        </p:nvGrpSpPr>
        <p:grpSpPr>
          <a:xfrm>
            <a:off x="-1" y="6548011"/>
            <a:ext cx="12192001" cy="309989"/>
            <a:chOff x="0" y="6564501"/>
            <a:chExt cx="9144000" cy="292903"/>
          </a:xfrm>
        </p:grpSpPr>
        <p:sp>
          <p:nvSpPr>
            <p:cNvPr id="14" name="矩形 13"/>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8" Type="http://schemas.openxmlformats.org/officeDocument/2006/relationships/notesSlide" Target="../notesSlides/notesSlide100.xml"/><Relationship Id="rId7"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slideLayout" Target="../slideLayouts/slideLayout18.xml"/><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103.xml.rels><?xml version="1.0" encoding="UTF-8" standalone="yes"?>
<Relationships xmlns="http://schemas.openxmlformats.org/package/2006/relationships"><Relationship Id="rId8" Type="http://schemas.openxmlformats.org/officeDocument/2006/relationships/notesSlide" Target="../notesSlides/notesSlide102.xml"/><Relationship Id="rId7" Type="http://schemas.openxmlformats.org/officeDocument/2006/relationships/slideLayout" Target="../slideLayouts/slideLayout1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88.png"/></Relationships>
</file>

<file path=ppt/slides/_rels/slide104.xml.rels><?xml version="1.0" encoding="UTF-8" standalone="yes"?>
<Relationships xmlns="http://schemas.openxmlformats.org/package/2006/relationships"><Relationship Id="rId7" Type="http://schemas.openxmlformats.org/officeDocument/2006/relationships/notesSlide" Target="../notesSlides/notesSlide103.xml"/><Relationship Id="rId6" Type="http://schemas.openxmlformats.org/officeDocument/2006/relationships/slideLayout" Target="../slideLayouts/slideLayout18.xml"/><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slideLayout" Target="../slideLayouts/slideLayout18.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97.png"/></Relationships>
</file>

<file path=ppt/slides/_rels/slide106.xml.rels><?xml version="1.0" encoding="UTF-8" standalone="yes"?>
<Relationships xmlns="http://schemas.openxmlformats.org/package/2006/relationships"><Relationship Id="rId5" Type="http://schemas.openxmlformats.org/officeDocument/2006/relationships/notesSlide" Target="../notesSlides/notesSlide105.xml"/><Relationship Id="rId4" Type="http://schemas.openxmlformats.org/officeDocument/2006/relationships/slideLayout" Target="../slideLayouts/slideLayout18.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97.png"/></Relationships>
</file>

<file path=ppt/slides/_rels/slide107.xml.rels><?xml version="1.0" encoding="UTF-8" standalone="yes"?>
<Relationships xmlns="http://schemas.openxmlformats.org/package/2006/relationships"><Relationship Id="rId6" Type="http://schemas.openxmlformats.org/officeDocument/2006/relationships/notesSlide" Target="../notesSlides/notesSlide106.xml"/><Relationship Id="rId5" Type="http://schemas.openxmlformats.org/officeDocument/2006/relationships/slideLayout" Target="../slideLayouts/slideLayout18.xml"/><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107.xml"/><Relationship Id="rId5" Type="http://schemas.openxmlformats.org/officeDocument/2006/relationships/slideLayout" Target="../slideLayouts/slideLayout18.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07.png"/></Relationships>
</file>

<file path=ppt/slides/_rels/slide109.xml.rels><?xml version="1.0" encoding="UTF-8" standalone="yes"?>
<Relationships xmlns="http://schemas.openxmlformats.org/package/2006/relationships"><Relationship Id="rId9" Type="http://schemas.openxmlformats.org/officeDocument/2006/relationships/tags" Target="../tags/tag701.xml"/><Relationship Id="rId8" Type="http://schemas.openxmlformats.org/officeDocument/2006/relationships/tags" Target="../tags/tag700.xml"/><Relationship Id="rId7" Type="http://schemas.openxmlformats.org/officeDocument/2006/relationships/tags" Target="../tags/tag699.xml"/><Relationship Id="rId6" Type="http://schemas.openxmlformats.org/officeDocument/2006/relationships/tags" Target="../tags/tag698.xml"/><Relationship Id="rId5" Type="http://schemas.openxmlformats.org/officeDocument/2006/relationships/tags" Target="../tags/tag697.xml"/><Relationship Id="rId4" Type="http://schemas.openxmlformats.org/officeDocument/2006/relationships/tags" Target="../tags/tag696.xml"/><Relationship Id="rId32" Type="http://schemas.openxmlformats.org/officeDocument/2006/relationships/notesSlide" Target="../notesSlides/notesSlide108.xml"/><Relationship Id="rId31" Type="http://schemas.openxmlformats.org/officeDocument/2006/relationships/slideLayout" Target="../slideLayouts/slideLayout18.xml"/><Relationship Id="rId30" Type="http://schemas.openxmlformats.org/officeDocument/2006/relationships/tags" Target="../tags/tag722.xml"/><Relationship Id="rId3" Type="http://schemas.openxmlformats.org/officeDocument/2006/relationships/tags" Target="../tags/tag695.xml"/><Relationship Id="rId29" Type="http://schemas.openxmlformats.org/officeDocument/2006/relationships/tags" Target="../tags/tag721.xml"/><Relationship Id="rId28" Type="http://schemas.openxmlformats.org/officeDocument/2006/relationships/tags" Target="../tags/tag720.xml"/><Relationship Id="rId27" Type="http://schemas.openxmlformats.org/officeDocument/2006/relationships/tags" Target="../tags/tag719.xml"/><Relationship Id="rId26" Type="http://schemas.openxmlformats.org/officeDocument/2006/relationships/tags" Target="../tags/tag718.xml"/><Relationship Id="rId25" Type="http://schemas.openxmlformats.org/officeDocument/2006/relationships/tags" Target="../tags/tag717.xml"/><Relationship Id="rId24" Type="http://schemas.openxmlformats.org/officeDocument/2006/relationships/tags" Target="../tags/tag716.xml"/><Relationship Id="rId23" Type="http://schemas.openxmlformats.org/officeDocument/2006/relationships/tags" Target="../tags/tag715.xml"/><Relationship Id="rId22" Type="http://schemas.openxmlformats.org/officeDocument/2006/relationships/tags" Target="../tags/tag714.xml"/><Relationship Id="rId21" Type="http://schemas.openxmlformats.org/officeDocument/2006/relationships/tags" Target="../tags/tag713.xml"/><Relationship Id="rId20" Type="http://schemas.openxmlformats.org/officeDocument/2006/relationships/tags" Target="../tags/tag712.xml"/><Relationship Id="rId2" Type="http://schemas.microsoft.com/office/2007/relationships/hdphoto" Target="../media/image2.wdp"/><Relationship Id="rId19" Type="http://schemas.openxmlformats.org/officeDocument/2006/relationships/tags" Target="../tags/tag711.xml"/><Relationship Id="rId18" Type="http://schemas.openxmlformats.org/officeDocument/2006/relationships/tags" Target="../tags/tag710.xml"/><Relationship Id="rId17" Type="http://schemas.openxmlformats.org/officeDocument/2006/relationships/tags" Target="../tags/tag709.xml"/><Relationship Id="rId16" Type="http://schemas.openxmlformats.org/officeDocument/2006/relationships/tags" Target="../tags/tag708.xml"/><Relationship Id="rId15" Type="http://schemas.openxmlformats.org/officeDocument/2006/relationships/tags" Target="../tags/tag707.xml"/><Relationship Id="rId14" Type="http://schemas.openxmlformats.org/officeDocument/2006/relationships/tags" Target="../tags/tag706.xml"/><Relationship Id="rId13" Type="http://schemas.openxmlformats.org/officeDocument/2006/relationships/tags" Target="../tags/tag705.xml"/><Relationship Id="rId12" Type="http://schemas.openxmlformats.org/officeDocument/2006/relationships/tags" Target="../tags/tag704.xml"/><Relationship Id="rId11" Type="http://schemas.openxmlformats.org/officeDocument/2006/relationships/tags" Target="../tags/tag703.xml"/><Relationship Id="rId10" Type="http://schemas.openxmlformats.org/officeDocument/2006/relationships/tags" Target="../tags/tag70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slideLayout" Target="../slideLayouts/slideLayout18.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tags" Target="../tags/tag724.xml"/><Relationship Id="rId1" Type="http://schemas.openxmlformats.org/officeDocument/2006/relationships/tags" Target="../tags/tag723.xml"/></Relationships>
</file>

<file path=ppt/slides/_rels/slide111.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slideLayout" Target="../slideLayouts/slideLayout18.xml"/><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tags" Target="../tags/tag726.xml"/><Relationship Id="rId1" Type="http://schemas.openxmlformats.org/officeDocument/2006/relationships/tags" Target="../tags/tag725.xml"/></Relationships>
</file>

<file path=ppt/slides/_rels/slide112.xml.rels><?xml version="1.0" encoding="UTF-8" standalone="yes"?>
<Relationships xmlns="http://schemas.openxmlformats.org/package/2006/relationships"><Relationship Id="rId6" Type="http://schemas.openxmlformats.org/officeDocument/2006/relationships/notesSlide" Target="../notesSlides/notesSlide111.xml"/><Relationship Id="rId5" Type="http://schemas.openxmlformats.org/officeDocument/2006/relationships/slideLayout" Target="../slideLayouts/slideLayout18.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tags" Target="../tags/tag728.xml"/><Relationship Id="rId1" Type="http://schemas.openxmlformats.org/officeDocument/2006/relationships/tags" Target="../tags/tag727.xml"/></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slideLayout" Target="../slideLayouts/slideLayout18.xml"/><Relationship Id="rId3" Type="http://schemas.openxmlformats.org/officeDocument/2006/relationships/image" Target="../media/image120.png"/><Relationship Id="rId2" Type="http://schemas.openxmlformats.org/officeDocument/2006/relationships/tags" Target="../tags/tag730.xml"/><Relationship Id="rId1" Type="http://schemas.openxmlformats.org/officeDocument/2006/relationships/tags" Target="../tags/tag729.xml"/></Relationships>
</file>

<file path=ppt/slides/_rels/slide114.xml.rels><?xml version="1.0" encoding="UTF-8" standalone="yes"?>
<Relationships xmlns="http://schemas.openxmlformats.org/package/2006/relationships"><Relationship Id="rId6" Type="http://schemas.openxmlformats.org/officeDocument/2006/relationships/notesSlide" Target="../notesSlides/notesSlide113.xml"/><Relationship Id="rId5" Type="http://schemas.openxmlformats.org/officeDocument/2006/relationships/slideLayout" Target="../slideLayouts/slideLayout18.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tags" Target="../tags/tag732.xml"/><Relationship Id="rId1" Type="http://schemas.openxmlformats.org/officeDocument/2006/relationships/tags" Target="../tags/tag731.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4.xml"/><Relationship Id="rId4" Type="http://schemas.openxmlformats.org/officeDocument/2006/relationships/slideLayout" Target="../slideLayouts/slideLayout18.xml"/><Relationship Id="rId3" Type="http://schemas.openxmlformats.org/officeDocument/2006/relationships/image" Target="../media/image123.png"/><Relationship Id="rId2" Type="http://schemas.openxmlformats.org/officeDocument/2006/relationships/tags" Target="../tags/tag734.xml"/><Relationship Id="rId1" Type="http://schemas.openxmlformats.org/officeDocument/2006/relationships/tags" Target="../tags/tag733.xml"/></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slideLayout" Target="../slideLayouts/slideLayout18.xml"/><Relationship Id="rId3" Type="http://schemas.openxmlformats.org/officeDocument/2006/relationships/image" Target="../media/image124.png"/><Relationship Id="rId2" Type="http://schemas.openxmlformats.org/officeDocument/2006/relationships/tags" Target="../tags/tag736.xml"/><Relationship Id="rId1" Type="http://schemas.openxmlformats.org/officeDocument/2006/relationships/tags" Target="../tags/tag735.xml"/></Relationships>
</file>

<file path=ppt/slides/_rels/slide117.xml.rels><?xml version="1.0" encoding="UTF-8" standalone="yes"?>
<Relationships xmlns="http://schemas.openxmlformats.org/package/2006/relationships"><Relationship Id="rId9" Type="http://schemas.openxmlformats.org/officeDocument/2006/relationships/tags" Target="../tags/tag743.xml"/><Relationship Id="rId8" Type="http://schemas.openxmlformats.org/officeDocument/2006/relationships/tags" Target="../tags/tag742.xml"/><Relationship Id="rId7" Type="http://schemas.openxmlformats.org/officeDocument/2006/relationships/tags" Target="../tags/tag741.xml"/><Relationship Id="rId6" Type="http://schemas.openxmlformats.org/officeDocument/2006/relationships/tags" Target="../tags/tag740.xml"/><Relationship Id="rId5" Type="http://schemas.openxmlformats.org/officeDocument/2006/relationships/tags" Target="../tags/tag739.xml"/><Relationship Id="rId4" Type="http://schemas.openxmlformats.org/officeDocument/2006/relationships/tags" Target="../tags/tag738.xml"/><Relationship Id="rId32" Type="http://schemas.openxmlformats.org/officeDocument/2006/relationships/notesSlide" Target="../notesSlides/notesSlide116.xml"/><Relationship Id="rId31" Type="http://schemas.openxmlformats.org/officeDocument/2006/relationships/slideLayout" Target="../slideLayouts/slideLayout18.xml"/><Relationship Id="rId30" Type="http://schemas.openxmlformats.org/officeDocument/2006/relationships/tags" Target="../tags/tag764.xml"/><Relationship Id="rId3" Type="http://schemas.openxmlformats.org/officeDocument/2006/relationships/tags" Target="../tags/tag737.xml"/><Relationship Id="rId29" Type="http://schemas.openxmlformats.org/officeDocument/2006/relationships/tags" Target="../tags/tag763.xml"/><Relationship Id="rId28" Type="http://schemas.openxmlformats.org/officeDocument/2006/relationships/tags" Target="../tags/tag762.xml"/><Relationship Id="rId27" Type="http://schemas.openxmlformats.org/officeDocument/2006/relationships/tags" Target="../tags/tag761.xml"/><Relationship Id="rId26" Type="http://schemas.openxmlformats.org/officeDocument/2006/relationships/tags" Target="../tags/tag760.xml"/><Relationship Id="rId25" Type="http://schemas.openxmlformats.org/officeDocument/2006/relationships/tags" Target="../tags/tag759.xml"/><Relationship Id="rId24" Type="http://schemas.openxmlformats.org/officeDocument/2006/relationships/tags" Target="../tags/tag758.xml"/><Relationship Id="rId23" Type="http://schemas.openxmlformats.org/officeDocument/2006/relationships/tags" Target="../tags/tag757.xml"/><Relationship Id="rId22" Type="http://schemas.openxmlformats.org/officeDocument/2006/relationships/tags" Target="../tags/tag756.xml"/><Relationship Id="rId21" Type="http://schemas.openxmlformats.org/officeDocument/2006/relationships/tags" Target="../tags/tag755.xml"/><Relationship Id="rId20" Type="http://schemas.openxmlformats.org/officeDocument/2006/relationships/tags" Target="../tags/tag754.xml"/><Relationship Id="rId2" Type="http://schemas.microsoft.com/office/2007/relationships/hdphoto" Target="../media/image2.wdp"/><Relationship Id="rId19" Type="http://schemas.openxmlformats.org/officeDocument/2006/relationships/tags" Target="../tags/tag753.xml"/><Relationship Id="rId18" Type="http://schemas.openxmlformats.org/officeDocument/2006/relationships/tags" Target="../tags/tag752.xml"/><Relationship Id="rId17" Type="http://schemas.openxmlformats.org/officeDocument/2006/relationships/tags" Target="../tags/tag751.xml"/><Relationship Id="rId16" Type="http://schemas.openxmlformats.org/officeDocument/2006/relationships/tags" Target="../tags/tag750.xml"/><Relationship Id="rId15" Type="http://schemas.openxmlformats.org/officeDocument/2006/relationships/tags" Target="../tags/tag749.xml"/><Relationship Id="rId14" Type="http://schemas.openxmlformats.org/officeDocument/2006/relationships/tags" Target="../tags/tag748.xml"/><Relationship Id="rId13" Type="http://schemas.openxmlformats.org/officeDocument/2006/relationships/tags" Target="../tags/tag747.xml"/><Relationship Id="rId12" Type="http://schemas.openxmlformats.org/officeDocument/2006/relationships/tags" Target="../tags/tag746.xml"/><Relationship Id="rId11" Type="http://schemas.openxmlformats.org/officeDocument/2006/relationships/tags" Target="../tags/tag745.xml"/><Relationship Id="rId10" Type="http://schemas.openxmlformats.org/officeDocument/2006/relationships/tags" Target="../tags/tag744.xml"/><Relationship Id="rId1" Type="http://schemas.openxmlformats.org/officeDocument/2006/relationships/image" Target="../media/image1.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4" Type="http://schemas.openxmlformats.org/officeDocument/2006/relationships/notesSlide" Target="../notesSlides/notesSlide118.xml"/><Relationship Id="rId3" Type="http://schemas.openxmlformats.org/officeDocument/2006/relationships/slideLayout" Target="../slideLayouts/slideLayout18.xml"/><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1" Type="http://schemas.openxmlformats.org/officeDocument/2006/relationships/slideLayout" Target="../slideLayouts/slideLayout2.xml"/><Relationship Id="rId10" Type="http://schemas.openxmlformats.org/officeDocument/2006/relationships/tags" Target="../tags/tag20.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8.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8.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2" Type="http://schemas.openxmlformats.org/officeDocument/2006/relationships/notesSlide" Target="../notesSlides/notesSlide22.xml"/><Relationship Id="rId31" Type="http://schemas.openxmlformats.org/officeDocument/2006/relationships/slideLayout" Target="../slideLayouts/slideLayout18.xml"/><Relationship Id="rId30" Type="http://schemas.openxmlformats.org/officeDocument/2006/relationships/tags" Target="../tags/tag132.xml"/><Relationship Id="rId3" Type="http://schemas.openxmlformats.org/officeDocument/2006/relationships/tags" Target="../tags/tag105.xml"/><Relationship Id="rId29" Type="http://schemas.openxmlformats.org/officeDocument/2006/relationships/tags" Target="../tags/tag131.xml"/><Relationship Id="rId28" Type="http://schemas.openxmlformats.org/officeDocument/2006/relationships/tags" Target="../tags/tag130.xml"/><Relationship Id="rId27" Type="http://schemas.openxmlformats.org/officeDocument/2006/relationships/tags" Target="../tags/tag129.xml"/><Relationship Id="rId26" Type="http://schemas.openxmlformats.org/officeDocument/2006/relationships/tags" Target="../tags/tag128.xml"/><Relationship Id="rId25" Type="http://schemas.openxmlformats.org/officeDocument/2006/relationships/tags" Target="../tags/tag127.xml"/><Relationship Id="rId24" Type="http://schemas.openxmlformats.org/officeDocument/2006/relationships/tags" Target="../tags/tag126.xml"/><Relationship Id="rId23" Type="http://schemas.openxmlformats.org/officeDocument/2006/relationships/tags" Target="../tags/tag125.xml"/><Relationship Id="rId22" Type="http://schemas.openxmlformats.org/officeDocument/2006/relationships/tags" Target="../tags/tag124.xml"/><Relationship Id="rId21" Type="http://schemas.openxmlformats.org/officeDocument/2006/relationships/tags" Target="../tags/tag123.xml"/><Relationship Id="rId20" Type="http://schemas.openxmlformats.org/officeDocument/2006/relationships/tags" Target="../tags/tag122.xml"/><Relationship Id="rId2" Type="http://schemas.microsoft.com/office/2007/relationships/hdphoto" Target="../media/image2.wdp"/><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8.xml"/><Relationship Id="rId3" Type="http://schemas.openxmlformats.org/officeDocument/2006/relationships/image" Target="../media/image22.png"/><Relationship Id="rId2" Type="http://schemas.openxmlformats.org/officeDocument/2006/relationships/tags" Target="../tags/tag134.xml"/><Relationship Id="rId1" Type="http://schemas.openxmlformats.org/officeDocument/2006/relationships/tags" Target="../tags/tag133.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tags" Target="../tags/tag136.xml"/><Relationship Id="rId1" Type="http://schemas.openxmlformats.org/officeDocument/2006/relationships/tags" Target="../tags/tag135.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8.xml"/><Relationship Id="rId3" Type="http://schemas.openxmlformats.org/officeDocument/2006/relationships/image" Target="../media/image24.png"/><Relationship Id="rId2" Type="http://schemas.openxmlformats.org/officeDocument/2006/relationships/tags" Target="../tags/tag138.xml"/><Relationship Id="rId1" Type="http://schemas.openxmlformats.org/officeDocument/2006/relationships/tags" Target="../tags/tag137.xml"/></Relationships>
</file>

<file path=ppt/slides/_rels/slide27.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2" Type="http://schemas.openxmlformats.org/officeDocument/2006/relationships/notesSlide" Target="../notesSlides/notesSlide26.xml"/><Relationship Id="rId31" Type="http://schemas.openxmlformats.org/officeDocument/2006/relationships/slideLayout" Target="../slideLayouts/slideLayout18.xml"/><Relationship Id="rId30" Type="http://schemas.openxmlformats.org/officeDocument/2006/relationships/tags" Target="../tags/tag166.xml"/><Relationship Id="rId3" Type="http://schemas.openxmlformats.org/officeDocument/2006/relationships/tags" Target="../tags/tag139.xml"/><Relationship Id="rId29" Type="http://schemas.openxmlformats.org/officeDocument/2006/relationships/tags" Target="../tags/tag165.xml"/><Relationship Id="rId28" Type="http://schemas.openxmlformats.org/officeDocument/2006/relationships/tags" Target="../tags/tag164.xml"/><Relationship Id="rId27" Type="http://schemas.openxmlformats.org/officeDocument/2006/relationships/tags" Target="../tags/tag163.xml"/><Relationship Id="rId26" Type="http://schemas.openxmlformats.org/officeDocument/2006/relationships/tags" Target="../tags/tag162.xml"/><Relationship Id="rId25" Type="http://schemas.openxmlformats.org/officeDocument/2006/relationships/tags" Target="../tags/tag161.xml"/><Relationship Id="rId24" Type="http://schemas.openxmlformats.org/officeDocument/2006/relationships/tags" Target="../tags/tag160.xml"/><Relationship Id="rId23" Type="http://schemas.openxmlformats.org/officeDocument/2006/relationships/tags" Target="../tags/tag159.xml"/><Relationship Id="rId22" Type="http://schemas.openxmlformats.org/officeDocument/2006/relationships/tags" Target="../tags/tag158.xml"/><Relationship Id="rId21" Type="http://schemas.openxmlformats.org/officeDocument/2006/relationships/tags" Target="../tags/tag157.xml"/><Relationship Id="rId20" Type="http://schemas.openxmlformats.org/officeDocument/2006/relationships/tags" Target="../tags/tag156.xml"/><Relationship Id="rId2" Type="http://schemas.microsoft.com/office/2007/relationships/hdphoto" Target="../media/image2.wdp"/><Relationship Id="rId19" Type="http://schemas.openxmlformats.org/officeDocument/2006/relationships/tags" Target="../tags/tag155.xml"/><Relationship Id="rId18" Type="http://schemas.openxmlformats.org/officeDocument/2006/relationships/tags" Target="../tags/tag154.xml"/><Relationship Id="rId17" Type="http://schemas.openxmlformats.org/officeDocument/2006/relationships/tags" Target="../tags/tag153.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16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2" Type="http://schemas.openxmlformats.org/officeDocument/2006/relationships/notesSlide" Target="../notesSlides/notesSlide29.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70.xml"/><Relationship Id="rId29" Type="http://schemas.openxmlformats.org/officeDocument/2006/relationships/image" Target="../media/image1.png"/><Relationship Id="rId28" Type="http://schemas.openxmlformats.org/officeDocument/2006/relationships/tags" Target="../tags/tag195.xml"/><Relationship Id="rId27" Type="http://schemas.openxmlformats.org/officeDocument/2006/relationships/tags" Target="../tags/tag194.xml"/><Relationship Id="rId26" Type="http://schemas.openxmlformats.org/officeDocument/2006/relationships/tags" Target="../tags/tag193.xml"/><Relationship Id="rId25" Type="http://schemas.openxmlformats.org/officeDocument/2006/relationships/tags" Target="../tags/tag192.xml"/><Relationship Id="rId24" Type="http://schemas.openxmlformats.org/officeDocument/2006/relationships/tags" Target="../tags/tag191.xml"/><Relationship Id="rId23" Type="http://schemas.openxmlformats.org/officeDocument/2006/relationships/tags" Target="../tags/tag190.xml"/><Relationship Id="rId22" Type="http://schemas.openxmlformats.org/officeDocument/2006/relationships/tags" Target="../tags/tag189.xml"/><Relationship Id="rId21" Type="http://schemas.openxmlformats.org/officeDocument/2006/relationships/tags" Target="../tags/tag188.xml"/><Relationship Id="rId20" Type="http://schemas.openxmlformats.org/officeDocument/2006/relationships/tags" Target="../tags/tag187.xml"/><Relationship Id="rId2" Type="http://schemas.openxmlformats.org/officeDocument/2006/relationships/tags" Target="../tags/tag169.xml"/><Relationship Id="rId19" Type="http://schemas.openxmlformats.org/officeDocument/2006/relationships/tags" Target="../tags/tag186.xml"/><Relationship Id="rId18" Type="http://schemas.openxmlformats.org/officeDocument/2006/relationships/tags" Target="../tags/tag185.xml"/><Relationship Id="rId17" Type="http://schemas.openxmlformats.org/officeDocument/2006/relationships/tags" Target="../tags/tag184.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tags" Target="../tags/tag168.xml"/></Relationships>
</file>

<file path=ppt/slides/_rels/slide31.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2" Type="http://schemas.openxmlformats.org/officeDocument/2006/relationships/notesSlide" Target="../notesSlides/notesSlide30.xml"/><Relationship Id="rId31" Type="http://schemas.openxmlformats.org/officeDocument/2006/relationships/slideLayout" Target="../slideLayouts/slideLayout18.xml"/><Relationship Id="rId30" Type="http://schemas.openxmlformats.org/officeDocument/2006/relationships/tags" Target="../tags/tag223.xml"/><Relationship Id="rId3" Type="http://schemas.openxmlformats.org/officeDocument/2006/relationships/tags" Target="../tags/tag196.xml"/><Relationship Id="rId29" Type="http://schemas.openxmlformats.org/officeDocument/2006/relationships/tags" Target="../tags/tag222.xml"/><Relationship Id="rId28" Type="http://schemas.openxmlformats.org/officeDocument/2006/relationships/tags" Target="../tags/tag221.xml"/><Relationship Id="rId27" Type="http://schemas.openxmlformats.org/officeDocument/2006/relationships/tags" Target="../tags/tag220.xml"/><Relationship Id="rId26" Type="http://schemas.openxmlformats.org/officeDocument/2006/relationships/tags" Target="../tags/tag219.xml"/><Relationship Id="rId25" Type="http://schemas.openxmlformats.org/officeDocument/2006/relationships/tags" Target="../tags/tag218.xml"/><Relationship Id="rId24" Type="http://schemas.openxmlformats.org/officeDocument/2006/relationships/tags" Target="../tags/tag217.xml"/><Relationship Id="rId23" Type="http://schemas.openxmlformats.org/officeDocument/2006/relationships/tags" Target="../tags/tag216.xml"/><Relationship Id="rId22" Type="http://schemas.openxmlformats.org/officeDocument/2006/relationships/tags" Target="../tags/tag215.xml"/><Relationship Id="rId21" Type="http://schemas.openxmlformats.org/officeDocument/2006/relationships/tags" Target="../tags/tag214.xml"/><Relationship Id="rId20" Type="http://schemas.openxmlformats.org/officeDocument/2006/relationships/tags" Target="../tags/tag213.xml"/><Relationship Id="rId2" Type="http://schemas.microsoft.com/office/2007/relationships/hdphoto" Target="../media/image2.wdp"/><Relationship Id="rId19" Type="http://schemas.openxmlformats.org/officeDocument/2006/relationships/tags" Target="../tags/tag212.xml"/><Relationship Id="rId18" Type="http://schemas.openxmlformats.org/officeDocument/2006/relationships/tags" Target="../tags/tag211.xml"/><Relationship Id="rId17" Type="http://schemas.openxmlformats.org/officeDocument/2006/relationships/tags" Target="../tags/tag210.xml"/><Relationship Id="rId16" Type="http://schemas.openxmlformats.org/officeDocument/2006/relationships/tags" Target="../tags/tag209.xml"/><Relationship Id="rId15" Type="http://schemas.openxmlformats.org/officeDocument/2006/relationships/tags" Target="../tags/tag208.xml"/><Relationship Id="rId14" Type="http://schemas.openxmlformats.org/officeDocument/2006/relationships/tags" Target="../tags/tag207.xml"/><Relationship Id="rId13" Type="http://schemas.openxmlformats.org/officeDocument/2006/relationships/tags" Target="../tags/tag206.xml"/><Relationship Id="rId12" Type="http://schemas.openxmlformats.org/officeDocument/2006/relationships/tags" Target="../tags/tag205.xml"/><Relationship Id="rId11" Type="http://schemas.openxmlformats.org/officeDocument/2006/relationships/tags" Target="../tags/tag204.xml"/><Relationship Id="rId10" Type="http://schemas.openxmlformats.org/officeDocument/2006/relationships/tags" Target="../tags/tag203.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2" Type="http://schemas.openxmlformats.org/officeDocument/2006/relationships/notesSlide" Target="../notesSlides/notesSlide32.xml"/><Relationship Id="rId31" Type="http://schemas.openxmlformats.org/officeDocument/2006/relationships/slideLayout" Target="../slideLayouts/slideLayout18.xml"/><Relationship Id="rId30" Type="http://schemas.openxmlformats.org/officeDocument/2006/relationships/tags" Target="../tags/tag251.xml"/><Relationship Id="rId3" Type="http://schemas.openxmlformats.org/officeDocument/2006/relationships/tags" Target="../tags/tag224.xml"/><Relationship Id="rId29" Type="http://schemas.openxmlformats.org/officeDocument/2006/relationships/tags" Target="../tags/tag250.xml"/><Relationship Id="rId28" Type="http://schemas.openxmlformats.org/officeDocument/2006/relationships/tags" Target="../tags/tag249.xml"/><Relationship Id="rId27" Type="http://schemas.openxmlformats.org/officeDocument/2006/relationships/tags" Target="../tags/tag248.xml"/><Relationship Id="rId26" Type="http://schemas.openxmlformats.org/officeDocument/2006/relationships/tags" Target="../tags/tag247.xml"/><Relationship Id="rId25" Type="http://schemas.openxmlformats.org/officeDocument/2006/relationships/tags" Target="../tags/tag246.xml"/><Relationship Id="rId24" Type="http://schemas.openxmlformats.org/officeDocument/2006/relationships/tags" Target="../tags/tag245.xml"/><Relationship Id="rId23" Type="http://schemas.openxmlformats.org/officeDocument/2006/relationships/tags" Target="../tags/tag244.xml"/><Relationship Id="rId22" Type="http://schemas.openxmlformats.org/officeDocument/2006/relationships/tags" Target="../tags/tag243.xml"/><Relationship Id="rId21" Type="http://schemas.openxmlformats.org/officeDocument/2006/relationships/tags" Target="../tags/tag242.xml"/><Relationship Id="rId20" Type="http://schemas.openxmlformats.org/officeDocument/2006/relationships/tags" Target="../tags/tag241.xml"/><Relationship Id="rId2" Type="http://schemas.microsoft.com/office/2007/relationships/hdphoto" Target="../media/image2.wdp"/><Relationship Id="rId19" Type="http://schemas.openxmlformats.org/officeDocument/2006/relationships/tags" Target="../tags/tag240.xml"/><Relationship Id="rId18" Type="http://schemas.openxmlformats.org/officeDocument/2006/relationships/tags" Target="../tags/tag239.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8.xml"/><Relationship Id="rId2" Type="http://schemas.openxmlformats.org/officeDocument/2006/relationships/image" Target="../media/image30.png"/><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2" Type="http://schemas.openxmlformats.org/officeDocument/2006/relationships/notesSlide" Target="../notesSlides/notesSlide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3.xml"/><Relationship Id="rId29" Type="http://schemas.openxmlformats.org/officeDocument/2006/relationships/image" Target="../media/image1.png"/><Relationship Id="rId28" Type="http://schemas.openxmlformats.org/officeDocument/2006/relationships/tags" Target="../tags/tag48.xml"/><Relationship Id="rId27" Type="http://schemas.openxmlformats.org/officeDocument/2006/relationships/tags" Target="../tags/tag47.xml"/><Relationship Id="rId26" Type="http://schemas.openxmlformats.org/officeDocument/2006/relationships/tags" Target="../tags/tag46.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8.xml"/><Relationship Id="rId2" Type="http://schemas.openxmlformats.org/officeDocument/2006/relationships/image" Target="../media/image32.png"/><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8.xml"/><Relationship Id="rId2" Type="http://schemas.openxmlformats.org/officeDocument/2006/relationships/image" Target="../media/image36.png"/><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2" Type="http://schemas.openxmlformats.org/officeDocument/2006/relationships/notesSlide" Target="../notesSlides/notesSlide47.xml"/><Relationship Id="rId31" Type="http://schemas.openxmlformats.org/officeDocument/2006/relationships/slideLayout" Target="../slideLayouts/slideLayout18.xml"/><Relationship Id="rId30" Type="http://schemas.openxmlformats.org/officeDocument/2006/relationships/tags" Target="../tags/tag279.xml"/><Relationship Id="rId3" Type="http://schemas.openxmlformats.org/officeDocument/2006/relationships/tags" Target="../tags/tag252.xml"/><Relationship Id="rId29" Type="http://schemas.openxmlformats.org/officeDocument/2006/relationships/tags" Target="../tags/tag278.xml"/><Relationship Id="rId28" Type="http://schemas.openxmlformats.org/officeDocument/2006/relationships/tags" Target="../tags/tag277.xml"/><Relationship Id="rId27" Type="http://schemas.openxmlformats.org/officeDocument/2006/relationships/tags" Target="../tags/tag276.xml"/><Relationship Id="rId26" Type="http://schemas.openxmlformats.org/officeDocument/2006/relationships/tags" Target="../tags/tag275.xml"/><Relationship Id="rId25" Type="http://schemas.openxmlformats.org/officeDocument/2006/relationships/tags" Target="../tags/tag274.xml"/><Relationship Id="rId24" Type="http://schemas.openxmlformats.org/officeDocument/2006/relationships/tags" Target="../tags/tag273.xml"/><Relationship Id="rId23" Type="http://schemas.openxmlformats.org/officeDocument/2006/relationships/tags" Target="../tags/tag272.xml"/><Relationship Id="rId22" Type="http://schemas.openxmlformats.org/officeDocument/2006/relationships/tags" Target="../tags/tag271.xml"/><Relationship Id="rId21" Type="http://schemas.openxmlformats.org/officeDocument/2006/relationships/tags" Target="../tags/tag270.xml"/><Relationship Id="rId20" Type="http://schemas.openxmlformats.org/officeDocument/2006/relationships/tags" Target="../tags/tag269.xml"/><Relationship Id="rId2" Type="http://schemas.microsoft.com/office/2007/relationships/hdphoto" Target="../media/image2.wdp"/><Relationship Id="rId19" Type="http://schemas.openxmlformats.org/officeDocument/2006/relationships/tags" Target="../tags/tag268.xml"/><Relationship Id="rId18" Type="http://schemas.openxmlformats.org/officeDocument/2006/relationships/tags" Target="../tags/tag267.xml"/><Relationship Id="rId17" Type="http://schemas.openxmlformats.org/officeDocument/2006/relationships/tags" Target="../tags/tag266.xml"/><Relationship Id="rId16" Type="http://schemas.openxmlformats.org/officeDocument/2006/relationships/tags" Target="../tags/tag265.xml"/><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8.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2" Type="http://schemas.openxmlformats.org/officeDocument/2006/relationships/notesSlide" Target="../notesSlides/notesSlide4.xml"/><Relationship Id="rId31" Type="http://schemas.openxmlformats.org/officeDocument/2006/relationships/slideLayout" Target="../slideLayouts/slideLayout18.xml"/><Relationship Id="rId30" Type="http://schemas.openxmlformats.org/officeDocument/2006/relationships/tags" Target="../tags/tag76.xml"/><Relationship Id="rId3" Type="http://schemas.openxmlformats.org/officeDocument/2006/relationships/tags" Target="../tags/tag49.xml"/><Relationship Id="rId29" Type="http://schemas.openxmlformats.org/officeDocument/2006/relationships/tags" Target="../tags/tag75.xml"/><Relationship Id="rId28" Type="http://schemas.openxmlformats.org/officeDocument/2006/relationships/tags" Target="../tags/tag74.xml"/><Relationship Id="rId27" Type="http://schemas.openxmlformats.org/officeDocument/2006/relationships/tags" Target="../tags/tag73.xml"/><Relationship Id="rId26" Type="http://schemas.openxmlformats.org/officeDocument/2006/relationships/tags" Target="../tags/tag72.xml"/><Relationship Id="rId25" Type="http://schemas.openxmlformats.org/officeDocument/2006/relationships/tags" Target="../tags/tag71.xml"/><Relationship Id="rId24" Type="http://schemas.openxmlformats.org/officeDocument/2006/relationships/tags" Target="../tags/tag70.xml"/><Relationship Id="rId23" Type="http://schemas.openxmlformats.org/officeDocument/2006/relationships/tags" Target="../tags/tag69.xml"/><Relationship Id="rId22" Type="http://schemas.openxmlformats.org/officeDocument/2006/relationships/tags" Target="../tags/tag68.xml"/><Relationship Id="rId21" Type="http://schemas.openxmlformats.org/officeDocument/2006/relationships/tags" Target="../tags/tag67.xml"/><Relationship Id="rId20" Type="http://schemas.openxmlformats.org/officeDocument/2006/relationships/tags" Target="../tags/tag66.xml"/><Relationship Id="rId2" Type="http://schemas.microsoft.com/office/2007/relationships/hdphoto" Target="../media/image2.wdp"/><Relationship Id="rId19" Type="http://schemas.openxmlformats.org/officeDocument/2006/relationships/tags" Target="../tags/tag65.xml"/><Relationship Id="rId18" Type="http://schemas.openxmlformats.org/officeDocument/2006/relationships/tags" Target="../tags/tag64.xml"/><Relationship Id="rId17" Type="http://schemas.openxmlformats.org/officeDocument/2006/relationships/tags" Target="../tags/tag63.xml"/><Relationship Id="rId16" Type="http://schemas.openxmlformats.org/officeDocument/2006/relationships/tags" Target="../tags/tag62.xml"/><Relationship Id="rId15" Type="http://schemas.openxmlformats.org/officeDocument/2006/relationships/tags" Target="../tags/tag61.xml"/><Relationship Id="rId14" Type="http://schemas.openxmlformats.org/officeDocument/2006/relationships/tags" Target="../tags/tag60.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8.xml"/><Relationship Id="rId1"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8.xml"/><Relationship Id="rId2" Type="http://schemas.openxmlformats.org/officeDocument/2006/relationships/image" Target="../media/image50.png"/><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8.xml"/><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2" Type="http://schemas.openxmlformats.org/officeDocument/2006/relationships/notesSlide" Target="../notesSlides/notesSlide54.xml"/><Relationship Id="rId31" Type="http://schemas.openxmlformats.org/officeDocument/2006/relationships/slideLayout" Target="../slideLayouts/slideLayout18.xml"/><Relationship Id="rId30" Type="http://schemas.openxmlformats.org/officeDocument/2006/relationships/tags" Target="../tags/tag307.xml"/><Relationship Id="rId3" Type="http://schemas.openxmlformats.org/officeDocument/2006/relationships/tags" Target="../tags/tag280.xml"/><Relationship Id="rId29" Type="http://schemas.openxmlformats.org/officeDocument/2006/relationships/tags" Target="../tags/tag306.xml"/><Relationship Id="rId28" Type="http://schemas.openxmlformats.org/officeDocument/2006/relationships/tags" Target="../tags/tag305.xml"/><Relationship Id="rId27" Type="http://schemas.openxmlformats.org/officeDocument/2006/relationships/tags" Target="../tags/tag304.xml"/><Relationship Id="rId26" Type="http://schemas.openxmlformats.org/officeDocument/2006/relationships/tags" Target="../tags/tag303.xml"/><Relationship Id="rId25" Type="http://schemas.openxmlformats.org/officeDocument/2006/relationships/tags" Target="../tags/tag302.xml"/><Relationship Id="rId24" Type="http://schemas.openxmlformats.org/officeDocument/2006/relationships/tags" Target="../tags/tag301.xml"/><Relationship Id="rId23" Type="http://schemas.openxmlformats.org/officeDocument/2006/relationships/tags" Target="../tags/tag300.xml"/><Relationship Id="rId22" Type="http://schemas.openxmlformats.org/officeDocument/2006/relationships/tags" Target="../tags/tag299.xml"/><Relationship Id="rId21" Type="http://schemas.openxmlformats.org/officeDocument/2006/relationships/tags" Target="../tags/tag298.xml"/><Relationship Id="rId20" Type="http://schemas.openxmlformats.org/officeDocument/2006/relationships/tags" Target="../tags/tag297.xml"/><Relationship Id="rId2" Type="http://schemas.microsoft.com/office/2007/relationships/hdphoto" Target="../media/image2.wdp"/><Relationship Id="rId19" Type="http://schemas.openxmlformats.org/officeDocument/2006/relationships/tags" Target="../tags/tag296.xml"/><Relationship Id="rId18" Type="http://schemas.openxmlformats.org/officeDocument/2006/relationships/tags" Target="../tags/tag295.xml"/><Relationship Id="rId17" Type="http://schemas.openxmlformats.org/officeDocument/2006/relationships/tags" Target="../tags/tag294.xml"/><Relationship Id="rId16" Type="http://schemas.openxmlformats.org/officeDocument/2006/relationships/tags" Target="../tags/tag293.xml"/><Relationship Id="rId15" Type="http://schemas.openxmlformats.org/officeDocument/2006/relationships/tags" Target="../tags/tag292.xml"/><Relationship Id="rId14" Type="http://schemas.openxmlformats.org/officeDocument/2006/relationships/tags" Target="../tags/tag291.xml"/><Relationship Id="rId13" Type="http://schemas.openxmlformats.org/officeDocument/2006/relationships/tags" Target="../tags/tag290.xml"/><Relationship Id="rId12" Type="http://schemas.openxmlformats.org/officeDocument/2006/relationships/tags" Target="../tags/tag289.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8.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2" Type="http://schemas.openxmlformats.org/officeDocument/2006/relationships/notesSlide" Target="../notesSlides/notesSlide57.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13.xml"/><Relationship Id="rId29" Type="http://schemas.openxmlformats.org/officeDocument/2006/relationships/image" Target="../media/image1.png"/><Relationship Id="rId28" Type="http://schemas.openxmlformats.org/officeDocument/2006/relationships/tags" Target="../tags/tag338.xml"/><Relationship Id="rId27" Type="http://schemas.openxmlformats.org/officeDocument/2006/relationships/tags" Target="../tags/tag337.xml"/><Relationship Id="rId26" Type="http://schemas.openxmlformats.org/officeDocument/2006/relationships/tags" Target="../tags/tag336.xml"/><Relationship Id="rId25" Type="http://schemas.openxmlformats.org/officeDocument/2006/relationships/tags" Target="../tags/tag335.xml"/><Relationship Id="rId24" Type="http://schemas.openxmlformats.org/officeDocument/2006/relationships/tags" Target="../tags/tag334.xml"/><Relationship Id="rId23" Type="http://schemas.openxmlformats.org/officeDocument/2006/relationships/tags" Target="../tags/tag333.xml"/><Relationship Id="rId22" Type="http://schemas.openxmlformats.org/officeDocument/2006/relationships/tags" Target="../tags/tag332.xml"/><Relationship Id="rId21" Type="http://schemas.openxmlformats.org/officeDocument/2006/relationships/tags" Target="../tags/tag331.xml"/><Relationship Id="rId20" Type="http://schemas.openxmlformats.org/officeDocument/2006/relationships/tags" Target="../tags/tag330.xml"/><Relationship Id="rId2" Type="http://schemas.openxmlformats.org/officeDocument/2006/relationships/tags" Target="../tags/tag312.xml"/><Relationship Id="rId19" Type="http://schemas.openxmlformats.org/officeDocument/2006/relationships/tags" Target="../tags/tag329.xml"/><Relationship Id="rId18" Type="http://schemas.openxmlformats.org/officeDocument/2006/relationships/tags" Target="../tags/tag328.xml"/><Relationship Id="rId17" Type="http://schemas.openxmlformats.org/officeDocument/2006/relationships/tags" Target="../tags/tag327.xml"/><Relationship Id="rId16" Type="http://schemas.openxmlformats.org/officeDocument/2006/relationships/tags" Target="../tags/tag326.xml"/><Relationship Id="rId15" Type="http://schemas.openxmlformats.org/officeDocument/2006/relationships/tags" Target="../tags/tag325.xml"/><Relationship Id="rId14" Type="http://schemas.openxmlformats.org/officeDocument/2006/relationships/tags" Target="../tags/tag324.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tags" Target="../tags/tag311.xml"/></Relationships>
</file>

<file path=ppt/slides/_rels/slide59.xml.rels><?xml version="1.0" encoding="UTF-8" standalone="yes"?>
<Relationships xmlns="http://schemas.openxmlformats.org/package/2006/relationships"><Relationship Id="rId9" Type="http://schemas.openxmlformats.org/officeDocument/2006/relationships/tags" Target="../tags/tag345.xml"/><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2" Type="http://schemas.openxmlformats.org/officeDocument/2006/relationships/notesSlide" Target="../notesSlides/notesSlide58.xml"/><Relationship Id="rId31" Type="http://schemas.openxmlformats.org/officeDocument/2006/relationships/slideLayout" Target="../slideLayouts/slideLayout18.xml"/><Relationship Id="rId30" Type="http://schemas.openxmlformats.org/officeDocument/2006/relationships/tags" Target="../tags/tag366.xml"/><Relationship Id="rId3" Type="http://schemas.openxmlformats.org/officeDocument/2006/relationships/tags" Target="../tags/tag339.xml"/><Relationship Id="rId29" Type="http://schemas.openxmlformats.org/officeDocument/2006/relationships/tags" Target="../tags/tag365.xml"/><Relationship Id="rId28" Type="http://schemas.openxmlformats.org/officeDocument/2006/relationships/tags" Target="../tags/tag364.xml"/><Relationship Id="rId27" Type="http://schemas.openxmlformats.org/officeDocument/2006/relationships/tags" Target="../tags/tag363.xml"/><Relationship Id="rId26" Type="http://schemas.openxmlformats.org/officeDocument/2006/relationships/tags" Target="../tags/tag362.xml"/><Relationship Id="rId25" Type="http://schemas.openxmlformats.org/officeDocument/2006/relationships/tags" Target="../tags/tag361.xml"/><Relationship Id="rId24" Type="http://schemas.openxmlformats.org/officeDocument/2006/relationships/tags" Target="../tags/tag360.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tags" Target="../tags/tag356.xml"/><Relationship Id="rId2" Type="http://schemas.microsoft.com/office/2007/relationships/hdphoto" Target="../media/image2.wdp"/><Relationship Id="rId19" Type="http://schemas.openxmlformats.org/officeDocument/2006/relationships/tags" Target="../tags/tag355.xml"/><Relationship Id="rId18" Type="http://schemas.openxmlformats.org/officeDocument/2006/relationships/tags" Target="../tags/tag354.xml"/><Relationship Id="rId17" Type="http://schemas.openxmlformats.org/officeDocument/2006/relationships/tags" Target="../tags/tag353.xml"/><Relationship Id="rId16" Type="http://schemas.openxmlformats.org/officeDocument/2006/relationships/tags" Target="../tags/tag352.xml"/><Relationship Id="rId15" Type="http://schemas.openxmlformats.org/officeDocument/2006/relationships/tags" Target="../tags/tag351.xml"/><Relationship Id="rId14" Type="http://schemas.openxmlformats.org/officeDocument/2006/relationships/tags" Target="../tags/tag350.xml"/><Relationship Id="rId13" Type="http://schemas.openxmlformats.org/officeDocument/2006/relationships/tags" Target="../tags/tag349.xml"/><Relationship Id="rId12" Type="http://schemas.openxmlformats.org/officeDocument/2006/relationships/tags" Target="../tags/tag348.xml"/><Relationship Id="rId11" Type="http://schemas.openxmlformats.org/officeDocument/2006/relationships/tags" Target="../tags/tag347.xml"/><Relationship Id="rId10" Type="http://schemas.openxmlformats.org/officeDocument/2006/relationships/tags" Target="../tags/tag346.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2" Type="http://schemas.openxmlformats.org/officeDocument/2006/relationships/notesSlide" Target="../notesSlides/notesSlide60.xml"/><Relationship Id="rId31" Type="http://schemas.openxmlformats.org/officeDocument/2006/relationships/slideLayout" Target="../slideLayouts/slideLayout18.xml"/><Relationship Id="rId30" Type="http://schemas.openxmlformats.org/officeDocument/2006/relationships/tags" Target="../tags/tag394.xml"/><Relationship Id="rId3" Type="http://schemas.openxmlformats.org/officeDocument/2006/relationships/tags" Target="../tags/tag367.xml"/><Relationship Id="rId29" Type="http://schemas.openxmlformats.org/officeDocument/2006/relationships/tags" Target="../tags/tag393.xml"/><Relationship Id="rId28" Type="http://schemas.openxmlformats.org/officeDocument/2006/relationships/tags" Target="../tags/tag392.xml"/><Relationship Id="rId27" Type="http://schemas.openxmlformats.org/officeDocument/2006/relationships/tags" Target="../tags/tag391.xml"/><Relationship Id="rId26" Type="http://schemas.openxmlformats.org/officeDocument/2006/relationships/tags" Target="../tags/tag390.xml"/><Relationship Id="rId25" Type="http://schemas.openxmlformats.org/officeDocument/2006/relationships/tags" Target="../tags/tag389.xml"/><Relationship Id="rId24" Type="http://schemas.openxmlformats.org/officeDocument/2006/relationships/tags" Target="../tags/tag388.xml"/><Relationship Id="rId23" Type="http://schemas.openxmlformats.org/officeDocument/2006/relationships/tags" Target="../tags/tag387.xml"/><Relationship Id="rId22" Type="http://schemas.openxmlformats.org/officeDocument/2006/relationships/tags" Target="../tags/tag386.xml"/><Relationship Id="rId21" Type="http://schemas.openxmlformats.org/officeDocument/2006/relationships/tags" Target="../tags/tag385.xml"/><Relationship Id="rId20" Type="http://schemas.openxmlformats.org/officeDocument/2006/relationships/tags" Target="../tags/tag384.xml"/><Relationship Id="rId2" Type="http://schemas.microsoft.com/office/2007/relationships/hdphoto" Target="../media/image2.wdp"/><Relationship Id="rId19" Type="http://schemas.openxmlformats.org/officeDocument/2006/relationships/tags" Target="../tags/tag383.xml"/><Relationship Id="rId18" Type="http://schemas.openxmlformats.org/officeDocument/2006/relationships/tags" Target="../tags/tag382.xml"/><Relationship Id="rId17" Type="http://schemas.openxmlformats.org/officeDocument/2006/relationships/tags" Target="../tags/tag381.xml"/><Relationship Id="rId16" Type="http://schemas.openxmlformats.org/officeDocument/2006/relationships/tags" Target="../tags/tag380.xml"/><Relationship Id="rId15" Type="http://schemas.openxmlformats.org/officeDocument/2006/relationships/tags" Target="../tags/tag379.xml"/><Relationship Id="rId14" Type="http://schemas.openxmlformats.org/officeDocument/2006/relationships/tags" Target="../tags/tag378.xml"/><Relationship Id="rId13" Type="http://schemas.openxmlformats.org/officeDocument/2006/relationships/tags" Target="../tags/tag377.xml"/><Relationship Id="rId12" Type="http://schemas.openxmlformats.org/officeDocument/2006/relationships/tags" Target="../tags/tag37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8.xml"/><Relationship Id="rId1" Type="http://schemas.openxmlformats.org/officeDocument/2006/relationships/image" Target="../media/image52.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8.xml"/><Relationship Id="rId2" Type="http://schemas.openxmlformats.org/officeDocument/2006/relationships/image" Target="../media/image54.png"/><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8.xml"/><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8.xml"/><Relationship Id="rId2" Type="http://schemas.openxmlformats.org/officeDocument/2006/relationships/image" Target="../media/image57.png"/><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6.xml"/><Relationship Id="rId7"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18.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69.xml.rels><?xml version="1.0" encoding="UTF-8" standalone="yes"?>
<Relationships xmlns="http://schemas.openxmlformats.org/package/2006/relationships"><Relationship Id="rId9" Type="http://schemas.openxmlformats.org/officeDocument/2006/relationships/tags" Target="../tags/tag401.xml"/><Relationship Id="rId8" Type="http://schemas.openxmlformats.org/officeDocument/2006/relationships/tags" Target="../tags/tag400.xml"/><Relationship Id="rId7" Type="http://schemas.openxmlformats.org/officeDocument/2006/relationships/tags" Target="../tags/tag399.xml"/><Relationship Id="rId6" Type="http://schemas.openxmlformats.org/officeDocument/2006/relationships/tags" Target="../tags/tag398.xml"/><Relationship Id="rId5" Type="http://schemas.openxmlformats.org/officeDocument/2006/relationships/tags" Target="../tags/tag397.xml"/><Relationship Id="rId4" Type="http://schemas.openxmlformats.org/officeDocument/2006/relationships/tags" Target="../tags/tag396.xml"/><Relationship Id="rId32" Type="http://schemas.openxmlformats.org/officeDocument/2006/relationships/notesSlide" Target="../notesSlides/notesSlide68.xml"/><Relationship Id="rId31" Type="http://schemas.openxmlformats.org/officeDocument/2006/relationships/slideLayout" Target="../slideLayouts/slideLayout18.xml"/><Relationship Id="rId30" Type="http://schemas.openxmlformats.org/officeDocument/2006/relationships/tags" Target="../tags/tag422.xml"/><Relationship Id="rId3" Type="http://schemas.openxmlformats.org/officeDocument/2006/relationships/tags" Target="../tags/tag395.xml"/><Relationship Id="rId29" Type="http://schemas.openxmlformats.org/officeDocument/2006/relationships/tags" Target="../tags/tag421.xml"/><Relationship Id="rId28" Type="http://schemas.openxmlformats.org/officeDocument/2006/relationships/tags" Target="../tags/tag420.xml"/><Relationship Id="rId27" Type="http://schemas.openxmlformats.org/officeDocument/2006/relationships/tags" Target="../tags/tag419.xml"/><Relationship Id="rId26" Type="http://schemas.openxmlformats.org/officeDocument/2006/relationships/tags" Target="../tags/tag418.xml"/><Relationship Id="rId25" Type="http://schemas.openxmlformats.org/officeDocument/2006/relationships/tags" Target="../tags/tag417.xml"/><Relationship Id="rId24" Type="http://schemas.openxmlformats.org/officeDocument/2006/relationships/tags" Target="../tags/tag416.xml"/><Relationship Id="rId23" Type="http://schemas.openxmlformats.org/officeDocument/2006/relationships/tags" Target="../tags/tag415.xml"/><Relationship Id="rId22" Type="http://schemas.openxmlformats.org/officeDocument/2006/relationships/tags" Target="../tags/tag414.xml"/><Relationship Id="rId21" Type="http://schemas.openxmlformats.org/officeDocument/2006/relationships/tags" Target="../tags/tag413.xml"/><Relationship Id="rId20" Type="http://schemas.openxmlformats.org/officeDocument/2006/relationships/tags" Target="../tags/tag412.xml"/><Relationship Id="rId2" Type="http://schemas.microsoft.com/office/2007/relationships/hdphoto" Target="../media/image2.wdp"/><Relationship Id="rId19" Type="http://schemas.openxmlformats.org/officeDocument/2006/relationships/tags" Target="../tags/tag411.xml"/><Relationship Id="rId18" Type="http://schemas.openxmlformats.org/officeDocument/2006/relationships/tags" Target="../tags/tag410.xml"/><Relationship Id="rId17" Type="http://schemas.openxmlformats.org/officeDocument/2006/relationships/tags" Target="../tags/tag409.xml"/><Relationship Id="rId16" Type="http://schemas.openxmlformats.org/officeDocument/2006/relationships/tags" Target="../tags/tag408.xml"/><Relationship Id="rId15" Type="http://schemas.openxmlformats.org/officeDocument/2006/relationships/tags" Target="../tags/tag407.xml"/><Relationship Id="rId14" Type="http://schemas.openxmlformats.org/officeDocument/2006/relationships/tags" Target="../tags/tag406.xml"/><Relationship Id="rId13" Type="http://schemas.openxmlformats.org/officeDocument/2006/relationships/tags" Target="../tags/tag405.xml"/><Relationship Id="rId12" Type="http://schemas.openxmlformats.org/officeDocument/2006/relationships/tags" Target="../tags/tag404.xml"/><Relationship Id="rId11" Type="http://schemas.openxmlformats.org/officeDocument/2006/relationships/tags" Target="../tags/tag403.xml"/><Relationship Id="rId10" Type="http://schemas.openxmlformats.org/officeDocument/2006/relationships/tags" Target="../tags/tag40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2" Type="http://schemas.openxmlformats.org/officeDocument/2006/relationships/notesSlide" Target="../notesSlides/notesSlide6.xml"/><Relationship Id="rId31" Type="http://schemas.openxmlformats.org/officeDocument/2006/relationships/slideLayout" Target="../slideLayouts/slideLayout18.xml"/><Relationship Id="rId30" Type="http://schemas.openxmlformats.org/officeDocument/2006/relationships/tags" Target="../tags/tag104.xml"/><Relationship Id="rId3" Type="http://schemas.openxmlformats.org/officeDocument/2006/relationships/tags" Target="../tags/tag77.xml"/><Relationship Id="rId29" Type="http://schemas.openxmlformats.org/officeDocument/2006/relationships/tags" Target="../tags/tag103.xml"/><Relationship Id="rId28" Type="http://schemas.openxmlformats.org/officeDocument/2006/relationships/tags" Target="../tags/tag102.xml"/><Relationship Id="rId27" Type="http://schemas.openxmlformats.org/officeDocument/2006/relationships/tags" Target="../tags/tag101.xml"/><Relationship Id="rId26" Type="http://schemas.openxmlformats.org/officeDocument/2006/relationships/tags" Target="../tags/tag100.xml"/><Relationship Id="rId25" Type="http://schemas.openxmlformats.org/officeDocument/2006/relationships/tags" Target="../tags/tag99.xml"/><Relationship Id="rId24" Type="http://schemas.openxmlformats.org/officeDocument/2006/relationships/tags" Target="../tags/tag98.xml"/><Relationship Id="rId23" Type="http://schemas.openxmlformats.org/officeDocument/2006/relationships/tags" Target="../tags/tag97.xml"/><Relationship Id="rId22" Type="http://schemas.openxmlformats.org/officeDocument/2006/relationships/tags" Target="../tags/tag96.xml"/><Relationship Id="rId21" Type="http://schemas.openxmlformats.org/officeDocument/2006/relationships/tags" Target="../tags/tag95.xml"/><Relationship Id="rId20" Type="http://schemas.openxmlformats.org/officeDocument/2006/relationships/tags" Target="../tags/tag94.xml"/><Relationship Id="rId2" Type="http://schemas.microsoft.com/office/2007/relationships/hdphoto" Target="../media/image2.wdp"/><Relationship Id="rId19" Type="http://schemas.openxmlformats.org/officeDocument/2006/relationships/tags" Target="../tags/tag93.xml"/><Relationship Id="rId18" Type="http://schemas.openxmlformats.org/officeDocument/2006/relationships/tags" Target="../tags/tag92.xml"/><Relationship Id="rId17" Type="http://schemas.openxmlformats.org/officeDocument/2006/relationships/tags" Target="../tags/tag91.xml"/><Relationship Id="rId16" Type="http://schemas.openxmlformats.org/officeDocument/2006/relationships/tags" Target="../tags/tag90.xml"/><Relationship Id="rId15" Type="http://schemas.openxmlformats.org/officeDocument/2006/relationships/tags" Target="../tags/tag89.xml"/><Relationship Id="rId14" Type="http://schemas.openxmlformats.org/officeDocument/2006/relationships/tags" Target="../tags/tag88.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8.xml"/><Relationship Id="rId3" Type="http://schemas.openxmlformats.org/officeDocument/2006/relationships/image" Target="../media/image67.png"/><Relationship Id="rId2" Type="http://schemas.openxmlformats.org/officeDocument/2006/relationships/tags" Target="../tags/tag424.xml"/><Relationship Id="rId1" Type="http://schemas.openxmlformats.org/officeDocument/2006/relationships/tags" Target="../tags/tag423.xml"/></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8.xml"/><Relationship Id="rId3" Type="http://schemas.openxmlformats.org/officeDocument/2006/relationships/image" Target="../media/image68.png"/><Relationship Id="rId2" Type="http://schemas.openxmlformats.org/officeDocument/2006/relationships/tags" Target="../tags/tag426.xml"/><Relationship Id="rId1" Type="http://schemas.openxmlformats.org/officeDocument/2006/relationships/tags" Target="../tags/tag425.xml"/></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18.xml"/><Relationship Id="rId3" Type="http://schemas.openxmlformats.org/officeDocument/2006/relationships/image" Target="../media/image69.png"/><Relationship Id="rId2" Type="http://schemas.openxmlformats.org/officeDocument/2006/relationships/tags" Target="../tags/tag428.xml"/><Relationship Id="rId1" Type="http://schemas.openxmlformats.org/officeDocument/2006/relationships/tags" Target="../tags/tag427.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18.xml"/><Relationship Id="rId3" Type="http://schemas.openxmlformats.org/officeDocument/2006/relationships/image" Target="../media/image70.png"/><Relationship Id="rId2" Type="http://schemas.openxmlformats.org/officeDocument/2006/relationships/tags" Target="../tags/tag430.xml"/><Relationship Id="rId1" Type="http://schemas.openxmlformats.org/officeDocument/2006/relationships/tags" Target="../tags/tag429.xml"/></Relationships>
</file>

<file path=ppt/slides/_rels/slide74.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2" Type="http://schemas.openxmlformats.org/officeDocument/2006/relationships/notesSlide" Target="../notesSlides/notesSlide73.xml"/><Relationship Id="rId31" Type="http://schemas.openxmlformats.org/officeDocument/2006/relationships/slideLayout" Target="../slideLayouts/slideLayout18.xml"/><Relationship Id="rId30" Type="http://schemas.openxmlformats.org/officeDocument/2006/relationships/tags" Target="../tags/tag458.xml"/><Relationship Id="rId3" Type="http://schemas.openxmlformats.org/officeDocument/2006/relationships/tags" Target="../tags/tag431.xml"/><Relationship Id="rId29" Type="http://schemas.openxmlformats.org/officeDocument/2006/relationships/tags" Target="../tags/tag457.xml"/><Relationship Id="rId28" Type="http://schemas.openxmlformats.org/officeDocument/2006/relationships/tags" Target="../tags/tag456.xml"/><Relationship Id="rId27" Type="http://schemas.openxmlformats.org/officeDocument/2006/relationships/tags" Target="../tags/tag455.xml"/><Relationship Id="rId26" Type="http://schemas.openxmlformats.org/officeDocument/2006/relationships/tags" Target="../tags/tag454.xml"/><Relationship Id="rId25" Type="http://schemas.openxmlformats.org/officeDocument/2006/relationships/tags" Target="../tags/tag453.xml"/><Relationship Id="rId24" Type="http://schemas.openxmlformats.org/officeDocument/2006/relationships/tags" Target="../tags/tag452.xml"/><Relationship Id="rId23" Type="http://schemas.openxmlformats.org/officeDocument/2006/relationships/tags" Target="../tags/tag451.xml"/><Relationship Id="rId22" Type="http://schemas.openxmlformats.org/officeDocument/2006/relationships/tags" Target="../tags/tag450.xml"/><Relationship Id="rId21" Type="http://schemas.openxmlformats.org/officeDocument/2006/relationships/tags" Target="../tags/tag449.xml"/><Relationship Id="rId20" Type="http://schemas.openxmlformats.org/officeDocument/2006/relationships/tags" Target="../tags/tag448.xml"/><Relationship Id="rId2" Type="http://schemas.microsoft.com/office/2007/relationships/hdphoto" Target="../media/image2.wdp"/><Relationship Id="rId19" Type="http://schemas.openxmlformats.org/officeDocument/2006/relationships/tags" Target="../tags/tag447.xml"/><Relationship Id="rId18" Type="http://schemas.openxmlformats.org/officeDocument/2006/relationships/tags" Target="../tags/tag446.xml"/><Relationship Id="rId17" Type="http://schemas.openxmlformats.org/officeDocument/2006/relationships/tags" Target="../tags/tag445.xml"/><Relationship Id="rId16" Type="http://schemas.openxmlformats.org/officeDocument/2006/relationships/tags" Target="../tags/tag444.xml"/><Relationship Id="rId15" Type="http://schemas.openxmlformats.org/officeDocument/2006/relationships/tags" Target="../tags/tag443.xml"/><Relationship Id="rId14" Type="http://schemas.openxmlformats.org/officeDocument/2006/relationships/tags" Target="../tags/tag442.xml"/><Relationship Id="rId13" Type="http://schemas.openxmlformats.org/officeDocument/2006/relationships/tags" Target="../tags/tag441.xml"/><Relationship Id="rId12" Type="http://schemas.openxmlformats.org/officeDocument/2006/relationships/tags" Target="../tags/tag440.xml"/><Relationship Id="rId11" Type="http://schemas.openxmlformats.org/officeDocument/2006/relationships/tags" Target="../tags/tag439.xml"/><Relationship Id="rId10" Type="http://schemas.openxmlformats.org/officeDocument/2006/relationships/tags" Target="../tags/tag438.xml"/><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77.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tags" Target="../tags/tag465.xml"/><Relationship Id="rId6" Type="http://schemas.openxmlformats.org/officeDocument/2006/relationships/tags" Target="../tags/tag464.xml"/><Relationship Id="rId5" Type="http://schemas.openxmlformats.org/officeDocument/2006/relationships/tags" Target="../tags/tag463.xml"/><Relationship Id="rId4" Type="http://schemas.openxmlformats.org/officeDocument/2006/relationships/tags" Target="../tags/tag462.xml"/><Relationship Id="rId32" Type="http://schemas.openxmlformats.org/officeDocument/2006/relationships/notesSlide" Target="../notesSlides/notesSlide76.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61.xml"/><Relationship Id="rId29" Type="http://schemas.openxmlformats.org/officeDocument/2006/relationships/image" Target="../media/image1.png"/><Relationship Id="rId28" Type="http://schemas.openxmlformats.org/officeDocument/2006/relationships/tags" Target="../tags/tag486.xml"/><Relationship Id="rId27" Type="http://schemas.openxmlformats.org/officeDocument/2006/relationships/tags" Target="../tags/tag485.xml"/><Relationship Id="rId26" Type="http://schemas.openxmlformats.org/officeDocument/2006/relationships/tags" Target="../tags/tag484.xml"/><Relationship Id="rId25" Type="http://schemas.openxmlformats.org/officeDocument/2006/relationships/tags" Target="../tags/tag483.xml"/><Relationship Id="rId24" Type="http://schemas.openxmlformats.org/officeDocument/2006/relationships/tags" Target="../tags/tag482.xml"/><Relationship Id="rId23" Type="http://schemas.openxmlformats.org/officeDocument/2006/relationships/tags" Target="../tags/tag481.xml"/><Relationship Id="rId22" Type="http://schemas.openxmlformats.org/officeDocument/2006/relationships/tags" Target="../tags/tag480.xml"/><Relationship Id="rId21" Type="http://schemas.openxmlformats.org/officeDocument/2006/relationships/tags" Target="../tags/tag479.xml"/><Relationship Id="rId20" Type="http://schemas.openxmlformats.org/officeDocument/2006/relationships/tags" Target="../tags/tag478.xml"/><Relationship Id="rId2" Type="http://schemas.openxmlformats.org/officeDocument/2006/relationships/tags" Target="../tags/tag460.xml"/><Relationship Id="rId19" Type="http://schemas.openxmlformats.org/officeDocument/2006/relationships/tags" Target="../tags/tag477.xml"/><Relationship Id="rId18" Type="http://schemas.openxmlformats.org/officeDocument/2006/relationships/tags" Target="../tags/tag476.xml"/><Relationship Id="rId17" Type="http://schemas.openxmlformats.org/officeDocument/2006/relationships/tags" Target="../tags/tag475.xml"/><Relationship Id="rId16" Type="http://schemas.openxmlformats.org/officeDocument/2006/relationships/tags" Target="../tags/tag474.xml"/><Relationship Id="rId15" Type="http://schemas.openxmlformats.org/officeDocument/2006/relationships/tags" Target="../tags/tag473.xml"/><Relationship Id="rId14" Type="http://schemas.openxmlformats.org/officeDocument/2006/relationships/tags" Target="../tags/tag472.xml"/><Relationship Id="rId13" Type="http://schemas.openxmlformats.org/officeDocument/2006/relationships/tags" Target="../tags/tag471.xml"/><Relationship Id="rId12" Type="http://schemas.openxmlformats.org/officeDocument/2006/relationships/tags" Target="../tags/tag470.xml"/><Relationship Id="rId11" Type="http://schemas.openxmlformats.org/officeDocument/2006/relationships/tags" Target="../tags/tag469.xml"/><Relationship Id="rId10" Type="http://schemas.openxmlformats.org/officeDocument/2006/relationships/tags" Target="../tags/tag468.xml"/><Relationship Id="rId1" Type="http://schemas.openxmlformats.org/officeDocument/2006/relationships/tags" Target="../tags/tag459.xml"/></Relationships>
</file>

<file path=ppt/slides/_rels/slide78.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2" Type="http://schemas.openxmlformats.org/officeDocument/2006/relationships/notesSlide" Target="../notesSlides/notesSlide77.xml"/><Relationship Id="rId31" Type="http://schemas.openxmlformats.org/officeDocument/2006/relationships/slideLayout" Target="../slideLayouts/slideLayout18.xml"/><Relationship Id="rId30" Type="http://schemas.openxmlformats.org/officeDocument/2006/relationships/tags" Target="../tags/tag514.xml"/><Relationship Id="rId3" Type="http://schemas.openxmlformats.org/officeDocument/2006/relationships/tags" Target="../tags/tag487.xml"/><Relationship Id="rId29" Type="http://schemas.openxmlformats.org/officeDocument/2006/relationships/tags" Target="../tags/tag513.xml"/><Relationship Id="rId28" Type="http://schemas.openxmlformats.org/officeDocument/2006/relationships/tags" Target="../tags/tag512.xml"/><Relationship Id="rId27" Type="http://schemas.openxmlformats.org/officeDocument/2006/relationships/tags" Target="../tags/tag511.xml"/><Relationship Id="rId26" Type="http://schemas.openxmlformats.org/officeDocument/2006/relationships/tags" Target="../tags/tag510.xml"/><Relationship Id="rId25" Type="http://schemas.openxmlformats.org/officeDocument/2006/relationships/tags" Target="../tags/tag509.xml"/><Relationship Id="rId24" Type="http://schemas.openxmlformats.org/officeDocument/2006/relationships/tags" Target="../tags/tag508.xml"/><Relationship Id="rId23" Type="http://schemas.openxmlformats.org/officeDocument/2006/relationships/tags" Target="../tags/tag507.xml"/><Relationship Id="rId22" Type="http://schemas.openxmlformats.org/officeDocument/2006/relationships/tags" Target="../tags/tag506.xml"/><Relationship Id="rId21" Type="http://schemas.openxmlformats.org/officeDocument/2006/relationships/tags" Target="../tags/tag505.xml"/><Relationship Id="rId20" Type="http://schemas.openxmlformats.org/officeDocument/2006/relationships/tags" Target="../tags/tag504.xml"/><Relationship Id="rId2" Type="http://schemas.microsoft.com/office/2007/relationships/hdphoto" Target="../media/image2.wdp"/><Relationship Id="rId19" Type="http://schemas.openxmlformats.org/officeDocument/2006/relationships/tags" Target="../tags/tag503.xml"/><Relationship Id="rId18" Type="http://schemas.openxmlformats.org/officeDocument/2006/relationships/tags" Target="../tags/tag502.xml"/><Relationship Id="rId17" Type="http://schemas.openxmlformats.org/officeDocument/2006/relationships/tags" Target="../tags/tag501.xml"/><Relationship Id="rId16" Type="http://schemas.openxmlformats.org/officeDocument/2006/relationships/tags" Target="../tags/tag500.xml"/><Relationship Id="rId15" Type="http://schemas.openxmlformats.org/officeDocument/2006/relationships/tags" Target="../tags/tag499.xml"/><Relationship Id="rId14" Type="http://schemas.openxmlformats.org/officeDocument/2006/relationships/tags" Target="../tags/tag498.xml"/><Relationship Id="rId13" Type="http://schemas.openxmlformats.org/officeDocument/2006/relationships/tags" Target="../tags/tag497.xml"/><Relationship Id="rId12" Type="http://schemas.openxmlformats.org/officeDocument/2006/relationships/tags" Target="../tags/tag496.xml"/><Relationship Id="rId11" Type="http://schemas.openxmlformats.org/officeDocument/2006/relationships/tags" Target="../tags/tag495.xml"/><Relationship Id="rId10" Type="http://schemas.openxmlformats.org/officeDocument/2006/relationships/tags" Target="../tags/tag494.xml"/><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9" Type="http://schemas.openxmlformats.org/officeDocument/2006/relationships/tags" Target="../tags/tag521.xml"/><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2" Type="http://schemas.openxmlformats.org/officeDocument/2006/relationships/notesSlide" Target="../notesSlides/notesSlide79.xml"/><Relationship Id="rId31" Type="http://schemas.openxmlformats.org/officeDocument/2006/relationships/slideLayout" Target="../slideLayouts/slideLayout18.xml"/><Relationship Id="rId30" Type="http://schemas.openxmlformats.org/officeDocument/2006/relationships/tags" Target="../tags/tag542.xml"/><Relationship Id="rId3" Type="http://schemas.openxmlformats.org/officeDocument/2006/relationships/tags" Target="../tags/tag515.xml"/><Relationship Id="rId29" Type="http://schemas.openxmlformats.org/officeDocument/2006/relationships/tags" Target="../tags/tag541.xml"/><Relationship Id="rId28" Type="http://schemas.openxmlformats.org/officeDocument/2006/relationships/tags" Target="../tags/tag540.xml"/><Relationship Id="rId27" Type="http://schemas.openxmlformats.org/officeDocument/2006/relationships/tags" Target="../tags/tag539.xml"/><Relationship Id="rId26" Type="http://schemas.openxmlformats.org/officeDocument/2006/relationships/tags" Target="../tags/tag538.xml"/><Relationship Id="rId25" Type="http://schemas.openxmlformats.org/officeDocument/2006/relationships/tags" Target="../tags/tag537.xml"/><Relationship Id="rId24" Type="http://schemas.openxmlformats.org/officeDocument/2006/relationships/tags" Target="../tags/tag536.xml"/><Relationship Id="rId23" Type="http://schemas.openxmlformats.org/officeDocument/2006/relationships/tags" Target="../tags/tag535.xml"/><Relationship Id="rId22" Type="http://schemas.openxmlformats.org/officeDocument/2006/relationships/tags" Target="../tags/tag534.xml"/><Relationship Id="rId21" Type="http://schemas.openxmlformats.org/officeDocument/2006/relationships/tags" Target="../tags/tag533.xml"/><Relationship Id="rId20" Type="http://schemas.openxmlformats.org/officeDocument/2006/relationships/tags" Target="../tags/tag532.xml"/><Relationship Id="rId2" Type="http://schemas.microsoft.com/office/2007/relationships/hdphoto" Target="../media/image2.wdp"/><Relationship Id="rId19" Type="http://schemas.openxmlformats.org/officeDocument/2006/relationships/tags" Target="../tags/tag531.xml"/><Relationship Id="rId18" Type="http://schemas.openxmlformats.org/officeDocument/2006/relationships/tags" Target="../tags/tag530.xml"/><Relationship Id="rId17" Type="http://schemas.openxmlformats.org/officeDocument/2006/relationships/tags" Target="../tags/tag529.xml"/><Relationship Id="rId16" Type="http://schemas.openxmlformats.org/officeDocument/2006/relationships/tags" Target="../tags/tag528.xml"/><Relationship Id="rId15" Type="http://schemas.openxmlformats.org/officeDocument/2006/relationships/tags" Target="../tags/tag527.xml"/><Relationship Id="rId14" Type="http://schemas.openxmlformats.org/officeDocument/2006/relationships/tags" Target="../tags/tag526.xml"/><Relationship Id="rId13" Type="http://schemas.openxmlformats.org/officeDocument/2006/relationships/tags" Target="../tags/tag525.xml"/><Relationship Id="rId12" Type="http://schemas.openxmlformats.org/officeDocument/2006/relationships/tags" Target="../tags/tag524.xml"/><Relationship Id="rId11" Type="http://schemas.openxmlformats.org/officeDocument/2006/relationships/tags" Target="../tags/tag523.xml"/><Relationship Id="rId10" Type="http://schemas.openxmlformats.org/officeDocument/2006/relationships/tags" Target="../tags/tag522.xml"/><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8.xml"/><Relationship Id="rId1" Type="http://schemas.openxmlformats.org/officeDocument/2006/relationships/image" Target="../media/image71.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18.xml"/><Relationship Id="rId2" Type="http://schemas.openxmlformats.org/officeDocument/2006/relationships/image" Target="../media/image73.png"/><Relationship Id="rId1"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8.xml"/><Relationship Id="rId1" Type="http://schemas.openxmlformats.org/officeDocument/2006/relationships/image" Target="../media/image74.png"/></Relationships>
</file>

<file path=ppt/slides/_rels/slide85.xml.rels><?xml version="1.0" encoding="UTF-8" standalone="yes"?>
<Relationships xmlns="http://schemas.openxmlformats.org/package/2006/relationships"><Relationship Id="rId9" Type="http://schemas.openxmlformats.org/officeDocument/2006/relationships/tags" Target="../tags/tag549.xml"/><Relationship Id="rId8" Type="http://schemas.openxmlformats.org/officeDocument/2006/relationships/tags" Target="../tags/tag548.xml"/><Relationship Id="rId7" Type="http://schemas.openxmlformats.org/officeDocument/2006/relationships/tags" Target="../tags/tag547.xml"/><Relationship Id="rId6" Type="http://schemas.openxmlformats.org/officeDocument/2006/relationships/tags" Target="../tags/tag546.xml"/><Relationship Id="rId5" Type="http://schemas.openxmlformats.org/officeDocument/2006/relationships/tags" Target="../tags/tag545.xml"/><Relationship Id="rId4" Type="http://schemas.openxmlformats.org/officeDocument/2006/relationships/tags" Target="../tags/tag544.xml"/><Relationship Id="rId32" Type="http://schemas.openxmlformats.org/officeDocument/2006/relationships/notesSlide" Target="../notesSlides/notesSlide84.xml"/><Relationship Id="rId31" Type="http://schemas.openxmlformats.org/officeDocument/2006/relationships/slideLayout" Target="../slideLayouts/slideLayout18.xml"/><Relationship Id="rId30" Type="http://schemas.openxmlformats.org/officeDocument/2006/relationships/tags" Target="../tags/tag570.xml"/><Relationship Id="rId3" Type="http://schemas.openxmlformats.org/officeDocument/2006/relationships/tags" Target="../tags/tag543.xml"/><Relationship Id="rId29" Type="http://schemas.openxmlformats.org/officeDocument/2006/relationships/tags" Target="../tags/tag569.xml"/><Relationship Id="rId28" Type="http://schemas.openxmlformats.org/officeDocument/2006/relationships/tags" Target="../tags/tag568.xml"/><Relationship Id="rId27" Type="http://schemas.openxmlformats.org/officeDocument/2006/relationships/tags" Target="../tags/tag567.xml"/><Relationship Id="rId26" Type="http://schemas.openxmlformats.org/officeDocument/2006/relationships/tags" Target="../tags/tag566.xml"/><Relationship Id="rId25" Type="http://schemas.openxmlformats.org/officeDocument/2006/relationships/tags" Target="../tags/tag565.xml"/><Relationship Id="rId24" Type="http://schemas.openxmlformats.org/officeDocument/2006/relationships/tags" Target="../tags/tag564.xml"/><Relationship Id="rId23" Type="http://schemas.openxmlformats.org/officeDocument/2006/relationships/tags" Target="../tags/tag563.xml"/><Relationship Id="rId22" Type="http://schemas.openxmlformats.org/officeDocument/2006/relationships/tags" Target="../tags/tag562.xml"/><Relationship Id="rId21" Type="http://schemas.openxmlformats.org/officeDocument/2006/relationships/tags" Target="../tags/tag561.xml"/><Relationship Id="rId20" Type="http://schemas.openxmlformats.org/officeDocument/2006/relationships/tags" Target="../tags/tag560.xml"/><Relationship Id="rId2" Type="http://schemas.microsoft.com/office/2007/relationships/hdphoto" Target="../media/image2.wdp"/><Relationship Id="rId19" Type="http://schemas.openxmlformats.org/officeDocument/2006/relationships/tags" Target="../tags/tag559.xml"/><Relationship Id="rId18" Type="http://schemas.openxmlformats.org/officeDocument/2006/relationships/tags" Target="../tags/tag558.xml"/><Relationship Id="rId17" Type="http://schemas.openxmlformats.org/officeDocument/2006/relationships/tags" Target="../tags/tag557.xml"/><Relationship Id="rId16" Type="http://schemas.openxmlformats.org/officeDocument/2006/relationships/tags" Target="../tags/tag556.xml"/><Relationship Id="rId15" Type="http://schemas.openxmlformats.org/officeDocument/2006/relationships/tags" Target="../tags/tag555.xml"/><Relationship Id="rId14" Type="http://schemas.openxmlformats.org/officeDocument/2006/relationships/tags" Target="../tags/tag554.xml"/><Relationship Id="rId13" Type="http://schemas.openxmlformats.org/officeDocument/2006/relationships/tags" Target="../tags/tag553.xml"/><Relationship Id="rId12" Type="http://schemas.openxmlformats.org/officeDocument/2006/relationships/tags" Target="../tags/tag552.xml"/><Relationship Id="rId11" Type="http://schemas.openxmlformats.org/officeDocument/2006/relationships/tags" Target="../tags/tag551.xml"/><Relationship Id="rId10" Type="http://schemas.openxmlformats.org/officeDocument/2006/relationships/tags" Target="../tags/tag550.xml"/><Relationship Id="rId1" Type="http://schemas.openxmlformats.org/officeDocument/2006/relationships/image" Target="../media/image1.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slideLayout" Target="../slideLayouts/slideLayout18.xml"/><Relationship Id="rId3" Type="http://schemas.openxmlformats.org/officeDocument/2006/relationships/image" Target="../media/image75.png"/><Relationship Id="rId2" Type="http://schemas.openxmlformats.org/officeDocument/2006/relationships/tags" Target="../tags/tag572.xml"/><Relationship Id="rId1" Type="http://schemas.openxmlformats.org/officeDocument/2006/relationships/tags" Target="../tags/tag571.xml"/></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18.xml"/><Relationship Id="rId3" Type="http://schemas.openxmlformats.org/officeDocument/2006/relationships/image" Target="../media/image76.png"/><Relationship Id="rId2" Type="http://schemas.openxmlformats.org/officeDocument/2006/relationships/tags" Target="../tags/tag574.xml"/><Relationship Id="rId1" Type="http://schemas.openxmlformats.org/officeDocument/2006/relationships/tags" Target="../tags/tag573.xm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87.xml"/><Relationship Id="rId4" Type="http://schemas.openxmlformats.org/officeDocument/2006/relationships/slideLayout" Target="../slideLayouts/slideLayout18.xml"/><Relationship Id="rId3" Type="http://schemas.openxmlformats.org/officeDocument/2006/relationships/image" Target="../media/image77.png"/><Relationship Id="rId2" Type="http://schemas.openxmlformats.org/officeDocument/2006/relationships/tags" Target="../tags/tag576.xml"/><Relationship Id="rId1" Type="http://schemas.openxmlformats.org/officeDocument/2006/relationships/tags" Target="../tags/tag575.xml"/></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18.xml"/><Relationship Id="rId3" Type="http://schemas.openxmlformats.org/officeDocument/2006/relationships/image" Target="../media/image78.png"/><Relationship Id="rId2" Type="http://schemas.openxmlformats.org/officeDocument/2006/relationships/tags" Target="../tags/tag578.xml"/><Relationship Id="rId1" Type="http://schemas.openxmlformats.org/officeDocument/2006/relationships/tags" Target="../tags/tag57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18.xml"/><Relationship Id="rId3" Type="http://schemas.openxmlformats.org/officeDocument/2006/relationships/image" Target="../media/image79.png"/><Relationship Id="rId2" Type="http://schemas.openxmlformats.org/officeDocument/2006/relationships/tags" Target="../tags/tag580.xml"/><Relationship Id="rId1" Type="http://schemas.openxmlformats.org/officeDocument/2006/relationships/tags" Target="../tags/tag579.xml"/></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90.xml"/><Relationship Id="rId5" Type="http://schemas.openxmlformats.org/officeDocument/2006/relationships/slideLayout" Target="../slideLayouts/slideLayout18.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tags" Target="../tags/tag582.xml"/><Relationship Id="rId1" Type="http://schemas.openxmlformats.org/officeDocument/2006/relationships/tags" Target="../tags/tag581.xml"/></Relationships>
</file>

<file path=ppt/slides/_rels/slide92.xml.rels><?xml version="1.0" encoding="UTF-8" standalone="yes"?>
<Relationships xmlns="http://schemas.openxmlformats.org/package/2006/relationships"><Relationship Id="rId9" Type="http://schemas.openxmlformats.org/officeDocument/2006/relationships/tags" Target="../tags/tag589.xml"/><Relationship Id="rId8" Type="http://schemas.openxmlformats.org/officeDocument/2006/relationships/tags" Target="../tags/tag588.xml"/><Relationship Id="rId7" Type="http://schemas.openxmlformats.org/officeDocument/2006/relationships/tags" Target="../tags/tag587.xml"/><Relationship Id="rId6" Type="http://schemas.openxmlformats.org/officeDocument/2006/relationships/tags" Target="../tags/tag586.xml"/><Relationship Id="rId5" Type="http://schemas.openxmlformats.org/officeDocument/2006/relationships/tags" Target="../tags/tag585.xml"/><Relationship Id="rId4" Type="http://schemas.openxmlformats.org/officeDocument/2006/relationships/tags" Target="../tags/tag584.xml"/><Relationship Id="rId32" Type="http://schemas.openxmlformats.org/officeDocument/2006/relationships/notesSlide" Target="../notesSlides/notesSlide91.xml"/><Relationship Id="rId31" Type="http://schemas.openxmlformats.org/officeDocument/2006/relationships/slideLayout" Target="../slideLayouts/slideLayout18.xml"/><Relationship Id="rId30" Type="http://schemas.openxmlformats.org/officeDocument/2006/relationships/tags" Target="../tags/tag610.xml"/><Relationship Id="rId3" Type="http://schemas.openxmlformats.org/officeDocument/2006/relationships/tags" Target="../tags/tag583.xml"/><Relationship Id="rId29" Type="http://schemas.openxmlformats.org/officeDocument/2006/relationships/tags" Target="../tags/tag609.xml"/><Relationship Id="rId28" Type="http://schemas.openxmlformats.org/officeDocument/2006/relationships/tags" Target="../tags/tag608.xml"/><Relationship Id="rId27" Type="http://schemas.openxmlformats.org/officeDocument/2006/relationships/tags" Target="../tags/tag607.xml"/><Relationship Id="rId26" Type="http://schemas.openxmlformats.org/officeDocument/2006/relationships/tags" Target="../tags/tag606.xml"/><Relationship Id="rId25" Type="http://schemas.openxmlformats.org/officeDocument/2006/relationships/tags" Target="../tags/tag605.xml"/><Relationship Id="rId24" Type="http://schemas.openxmlformats.org/officeDocument/2006/relationships/tags" Target="../tags/tag604.xml"/><Relationship Id="rId23" Type="http://schemas.openxmlformats.org/officeDocument/2006/relationships/tags" Target="../tags/tag603.xml"/><Relationship Id="rId22" Type="http://schemas.openxmlformats.org/officeDocument/2006/relationships/tags" Target="../tags/tag602.xml"/><Relationship Id="rId21" Type="http://schemas.openxmlformats.org/officeDocument/2006/relationships/tags" Target="../tags/tag601.xml"/><Relationship Id="rId20" Type="http://schemas.openxmlformats.org/officeDocument/2006/relationships/tags" Target="../tags/tag600.xml"/><Relationship Id="rId2" Type="http://schemas.microsoft.com/office/2007/relationships/hdphoto" Target="../media/image2.wdp"/><Relationship Id="rId19" Type="http://schemas.openxmlformats.org/officeDocument/2006/relationships/tags" Target="../tags/tag599.xml"/><Relationship Id="rId18" Type="http://schemas.openxmlformats.org/officeDocument/2006/relationships/tags" Target="../tags/tag598.xml"/><Relationship Id="rId17" Type="http://schemas.openxmlformats.org/officeDocument/2006/relationships/tags" Target="../tags/tag597.xml"/><Relationship Id="rId16" Type="http://schemas.openxmlformats.org/officeDocument/2006/relationships/tags" Target="../tags/tag596.xml"/><Relationship Id="rId15" Type="http://schemas.openxmlformats.org/officeDocument/2006/relationships/tags" Target="../tags/tag595.xml"/><Relationship Id="rId14" Type="http://schemas.openxmlformats.org/officeDocument/2006/relationships/tags" Target="../tags/tag594.xml"/><Relationship Id="rId13" Type="http://schemas.openxmlformats.org/officeDocument/2006/relationships/tags" Target="../tags/tag593.xml"/><Relationship Id="rId12" Type="http://schemas.openxmlformats.org/officeDocument/2006/relationships/tags" Target="../tags/tag592.xml"/><Relationship Id="rId11" Type="http://schemas.openxmlformats.org/officeDocument/2006/relationships/tags" Target="../tags/tag591.xml"/><Relationship Id="rId10" Type="http://schemas.openxmlformats.org/officeDocument/2006/relationships/tags" Target="../tags/tag590.xml"/><Relationship Id="rId1" Type="http://schemas.openxmlformats.org/officeDocument/2006/relationships/image" Target="../media/image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95.xml.rels><?xml version="1.0" encoding="UTF-8" standalone="yes"?>
<Relationships xmlns="http://schemas.openxmlformats.org/package/2006/relationships"><Relationship Id="rId9" Type="http://schemas.openxmlformats.org/officeDocument/2006/relationships/tags" Target="../tags/tag619.xml"/><Relationship Id="rId8" Type="http://schemas.openxmlformats.org/officeDocument/2006/relationships/tags" Target="../tags/tag618.xml"/><Relationship Id="rId7" Type="http://schemas.openxmlformats.org/officeDocument/2006/relationships/tags" Target="../tags/tag617.xml"/><Relationship Id="rId6" Type="http://schemas.openxmlformats.org/officeDocument/2006/relationships/tags" Target="../tags/tag616.xml"/><Relationship Id="rId5" Type="http://schemas.openxmlformats.org/officeDocument/2006/relationships/tags" Target="../tags/tag615.xml"/><Relationship Id="rId4" Type="http://schemas.openxmlformats.org/officeDocument/2006/relationships/tags" Target="../tags/tag614.xml"/><Relationship Id="rId32" Type="http://schemas.openxmlformats.org/officeDocument/2006/relationships/notesSlide" Target="../notesSlides/notesSlide94.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613.xml"/><Relationship Id="rId29" Type="http://schemas.openxmlformats.org/officeDocument/2006/relationships/image" Target="../media/image1.png"/><Relationship Id="rId28" Type="http://schemas.openxmlformats.org/officeDocument/2006/relationships/tags" Target="../tags/tag638.xml"/><Relationship Id="rId27" Type="http://schemas.openxmlformats.org/officeDocument/2006/relationships/tags" Target="../tags/tag637.xml"/><Relationship Id="rId26" Type="http://schemas.openxmlformats.org/officeDocument/2006/relationships/tags" Target="../tags/tag636.xml"/><Relationship Id="rId25" Type="http://schemas.openxmlformats.org/officeDocument/2006/relationships/tags" Target="../tags/tag635.xml"/><Relationship Id="rId24" Type="http://schemas.openxmlformats.org/officeDocument/2006/relationships/tags" Target="../tags/tag634.xml"/><Relationship Id="rId23" Type="http://schemas.openxmlformats.org/officeDocument/2006/relationships/tags" Target="../tags/tag633.xml"/><Relationship Id="rId22" Type="http://schemas.openxmlformats.org/officeDocument/2006/relationships/tags" Target="../tags/tag632.xml"/><Relationship Id="rId21" Type="http://schemas.openxmlformats.org/officeDocument/2006/relationships/tags" Target="../tags/tag631.xml"/><Relationship Id="rId20" Type="http://schemas.openxmlformats.org/officeDocument/2006/relationships/tags" Target="../tags/tag630.xml"/><Relationship Id="rId2" Type="http://schemas.openxmlformats.org/officeDocument/2006/relationships/tags" Target="../tags/tag612.xml"/><Relationship Id="rId19" Type="http://schemas.openxmlformats.org/officeDocument/2006/relationships/tags" Target="../tags/tag629.xml"/><Relationship Id="rId18" Type="http://schemas.openxmlformats.org/officeDocument/2006/relationships/tags" Target="../tags/tag628.xml"/><Relationship Id="rId17" Type="http://schemas.openxmlformats.org/officeDocument/2006/relationships/tags" Target="../tags/tag627.xml"/><Relationship Id="rId16" Type="http://schemas.openxmlformats.org/officeDocument/2006/relationships/tags" Target="../tags/tag626.xml"/><Relationship Id="rId15" Type="http://schemas.openxmlformats.org/officeDocument/2006/relationships/tags" Target="../tags/tag625.xml"/><Relationship Id="rId14" Type="http://schemas.openxmlformats.org/officeDocument/2006/relationships/tags" Target="../tags/tag624.xml"/><Relationship Id="rId13" Type="http://schemas.openxmlformats.org/officeDocument/2006/relationships/tags" Target="../tags/tag623.xml"/><Relationship Id="rId12" Type="http://schemas.openxmlformats.org/officeDocument/2006/relationships/tags" Target="../tags/tag622.xml"/><Relationship Id="rId11" Type="http://schemas.openxmlformats.org/officeDocument/2006/relationships/tags" Target="../tags/tag621.xml"/><Relationship Id="rId10" Type="http://schemas.openxmlformats.org/officeDocument/2006/relationships/tags" Target="../tags/tag620.xml"/><Relationship Id="rId1" Type="http://schemas.openxmlformats.org/officeDocument/2006/relationships/tags" Target="../tags/tag611.xml"/></Relationships>
</file>

<file path=ppt/slides/_rels/slide96.xml.rels><?xml version="1.0" encoding="UTF-8" standalone="yes"?>
<Relationships xmlns="http://schemas.openxmlformats.org/package/2006/relationships"><Relationship Id="rId9" Type="http://schemas.openxmlformats.org/officeDocument/2006/relationships/tags" Target="../tags/tag645.xml"/><Relationship Id="rId8" Type="http://schemas.openxmlformats.org/officeDocument/2006/relationships/tags" Target="../tags/tag644.xml"/><Relationship Id="rId7" Type="http://schemas.openxmlformats.org/officeDocument/2006/relationships/tags" Target="../tags/tag643.xml"/><Relationship Id="rId6" Type="http://schemas.openxmlformats.org/officeDocument/2006/relationships/tags" Target="../tags/tag642.xml"/><Relationship Id="rId5" Type="http://schemas.openxmlformats.org/officeDocument/2006/relationships/tags" Target="../tags/tag641.xml"/><Relationship Id="rId4" Type="http://schemas.openxmlformats.org/officeDocument/2006/relationships/tags" Target="../tags/tag640.xml"/><Relationship Id="rId32" Type="http://schemas.openxmlformats.org/officeDocument/2006/relationships/notesSlide" Target="../notesSlides/notesSlide95.xml"/><Relationship Id="rId31" Type="http://schemas.openxmlformats.org/officeDocument/2006/relationships/slideLayout" Target="../slideLayouts/slideLayout18.xml"/><Relationship Id="rId30" Type="http://schemas.openxmlformats.org/officeDocument/2006/relationships/tags" Target="../tags/tag666.xml"/><Relationship Id="rId3" Type="http://schemas.openxmlformats.org/officeDocument/2006/relationships/tags" Target="../tags/tag639.xml"/><Relationship Id="rId29" Type="http://schemas.openxmlformats.org/officeDocument/2006/relationships/tags" Target="../tags/tag665.xml"/><Relationship Id="rId28" Type="http://schemas.openxmlformats.org/officeDocument/2006/relationships/tags" Target="../tags/tag664.xml"/><Relationship Id="rId27" Type="http://schemas.openxmlformats.org/officeDocument/2006/relationships/tags" Target="../tags/tag663.xml"/><Relationship Id="rId26" Type="http://schemas.openxmlformats.org/officeDocument/2006/relationships/tags" Target="../tags/tag662.xml"/><Relationship Id="rId25" Type="http://schemas.openxmlformats.org/officeDocument/2006/relationships/tags" Target="../tags/tag661.xml"/><Relationship Id="rId24" Type="http://schemas.openxmlformats.org/officeDocument/2006/relationships/tags" Target="../tags/tag660.xml"/><Relationship Id="rId23" Type="http://schemas.openxmlformats.org/officeDocument/2006/relationships/tags" Target="../tags/tag659.xml"/><Relationship Id="rId22" Type="http://schemas.openxmlformats.org/officeDocument/2006/relationships/tags" Target="../tags/tag658.xml"/><Relationship Id="rId21" Type="http://schemas.openxmlformats.org/officeDocument/2006/relationships/tags" Target="../tags/tag657.xml"/><Relationship Id="rId20" Type="http://schemas.openxmlformats.org/officeDocument/2006/relationships/tags" Target="../tags/tag656.xml"/><Relationship Id="rId2" Type="http://schemas.microsoft.com/office/2007/relationships/hdphoto" Target="../media/image2.wdp"/><Relationship Id="rId19" Type="http://schemas.openxmlformats.org/officeDocument/2006/relationships/tags" Target="../tags/tag655.xml"/><Relationship Id="rId18" Type="http://schemas.openxmlformats.org/officeDocument/2006/relationships/tags" Target="../tags/tag654.xml"/><Relationship Id="rId17" Type="http://schemas.openxmlformats.org/officeDocument/2006/relationships/tags" Target="../tags/tag653.xml"/><Relationship Id="rId16" Type="http://schemas.openxmlformats.org/officeDocument/2006/relationships/tags" Target="../tags/tag652.xml"/><Relationship Id="rId15" Type="http://schemas.openxmlformats.org/officeDocument/2006/relationships/tags" Target="../tags/tag651.xml"/><Relationship Id="rId14" Type="http://schemas.openxmlformats.org/officeDocument/2006/relationships/tags" Target="../tags/tag650.xml"/><Relationship Id="rId13" Type="http://schemas.openxmlformats.org/officeDocument/2006/relationships/tags" Target="../tags/tag649.xml"/><Relationship Id="rId12" Type="http://schemas.openxmlformats.org/officeDocument/2006/relationships/tags" Target="../tags/tag648.xml"/><Relationship Id="rId11" Type="http://schemas.openxmlformats.org/officeDocument/2006/relationships/tags" Target="../tags/tag647.xml"/><Relationship Id="rId10" Type="http://schemas.openxmlformats.org/officeDocument/2006/relationships/tags" Target="../tags/tag646.xml"/><Relationship Id="rId1" Type="http://schemas.openxmlformats.org/officeDocument/2006/relationships/image" Target="../media/image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9" Type="http://schemas.openxmlformats.org/officeDocument/2006/relationships/tags" Target="../tags/tag673.xml"/><Relationship Id="rId8" Type="http://schemas.openxmlformats.org/officeDocument/2006/relationships/tags" Target="../tags/tag672.xml"/><Relationship Id="rId7" Type="http://schemas.openxmlformats.org/officeDocument/2006/relationships/tags" Target="../tags/tag671.xml"/><Relationship Id="rId6" Type="http://schemas.openxmlformats.org/officeDocument/2006/relationships/tags" Target="../tags/tag670.xml"/><Relationship Id="rId5" Type="http://schemas.openxmlformats.org/officeDocument/2006/relationships/tags" Target="../tags/tag669.xml"/><Relationship Id="rId4" Type="http://schemas.openxmlformats.org/officeDocument/2006/relationships/tags" Target="../tags/tag668.xml"/><Relationship Id="rId32" Type="http://schemas.openxmlformats.org/officeDocument/2006/relationships/notesSlide" Target="../notesSlides/notesSlide97.xml"/><Relationship Id="rId31" Type="http://schemas.openxmlformats.org/officeDocument/2006/relationships/slideLayout" Target="../slideLayouts/slideLayout18.xml"/><Relationship Id="rId30" Type="http://schemas.openxmlformats.org/officeDocument/2006/relationships/tags" Target="../tags/tag694.xml"/><Relationship Id="rId3" Type="http://schemas.openxmlformats.org/officeDocument/2006/relationships/tags" Target="../tags/tag667.xml"/><Relationship Id="rId29" Type="http://schemas.openxmlformats.org/officeDocument/2006/relationships/tags" Target="../tags/tag693.xml"/><Relationship Id="rId28" Type="http://schemas.openxmlformats.org/officeDocument/2006/relationships/tags" Target="../tags/tag692.xml"/><Relationship Id="rId27" Type="http://schemas.openxmlformats.org/officeDocument/2006/relationships/tags" Target="../tags/tag691.xml"/><Relationship Id="rId26" Type="http://schemas.openxmlformats.org/officeDocument/2006/relationships/tags" Target="../tags/tag690.xml"/><Relationship Id="rId25" Type="http://schemas.openxmlformats.org/officeDocument/2006/relationships/tags" Target="../tags/tag689.xml"/><Relationship Id="rId24" Type="http://schemas.openxmlformats.org/officeDocument/2006/relationships/tags" Target="../tags/tag688.xml"/><Relationship Id="rId23" Type="http://schemas.openxmlformats.org/officeDocument/2006/relationships/tags" Target="../tags/tag687.xml"/><Relationship Id="rId22" Type="http://schemas.openxmlformats.org/officeDocument/2006/relationships/tags" Target="../tags/tag686.xml"/><Relationship Id="rId21" Type="http://schemas.openxmlformats.org/officeDocument/2006/relationships/tags" Target="../tags/tag685.xml"/><Relationship Id="rId20" Type="http://schemas.openxmlformats.org/officeDocument/2006/relationships/tags" Target="../tags/tag684.xml"/><Relationship Id="rId2" Type="http://schemas.microsoft.com/office/2007/relationships/hdphoto" Target="../media/image2.wdp"/><Relationship Id="rId19" Type="http://schemas.openxmlformats.org/officeDocument/2006/relationships/tags" Target="../tags/tag683.xml"/><Relationship Id="rId18" Type="http://schemas.openxmlformats.org/officeDocument/2006/relationships/tags" Target="../tags/tag682.xml"/><Relationship Id="rId17" Type="http://schemas.openxmlformats.org/officeDocument/2006/relationships/tags" Target="../tags/tag681.xml"/><Relationship Id="rId16" Type="http://schemas.openxmlformats.org/officeDocument/2006/relationships/tags" Target="../tags/tag680.xml"/><Relationship Id="rId15" Type="http://schemas.openxmlformats.org/officeDocument/2006/relationships/tags" Target="../tags/tag679.xml"/><Relationship Id="rId14" Type="http://schemas.openxmlformats.org/officeDocument/2006/relationships/tags" Target="../tags/tag678.xml"/><Relationship Id="rId13" Type="http://schemas.openxmlformats.org/officeDocument/2006/relationships/tags" Target="../tags/tag677.xml"/><Relationship Id="rId12" Type="http://schemas.openxmlformats.org/officeDocument/2006/relationships/tags" Target="../tags/tag676.xml"/><Relationship Id="rId11" Type="http://schemas.openxmlformats.org/officeDocument/2006/relationships/tags" Target="../tags/tag675.xml"/><Relationship Id="rId10" Type="http://schemas.openxmlformats.org/officeDocument/2006/relationships/tags" Target="../tags/tag674.xml"/><Relationship Id="rId1" Type="http://schemas.openxmlformats.org/officeDocument/2006/relationships/image" Target="../media/image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17" name="文本框 16"/>
          <p:cNvSpPr txBox="1"/>
          <p:nvPr/>
        </p:nvSpPr>
        <p:spPr>
          <a:xfrm>
            <a:off x="502862" y="578823"/>
            <a:ext cx="11186276" cy="829945"/>
          </a:xfrm>
          <a:prstGeom prst="rect">
            <a:avLst/>
          </a:prstGeom>
          <a:noFill/>
        </p:spPr>
        <p:txBody>
          <a:bodyPr wrap="square" rtlCol="0" anchor="t">
            <a:spAutoFit/>
          </a:bodyPr>
          <a:lstStyle/>
          <a:p>
            <a:pPr algn="ctr">
              <a:lnSpc>
                <a:spcPct val="150000"/>
              </a:lnSpc>
            </a:pPr>
            <a:r>
              <a:rPr lang="en-US" altLang="zh-CN" sz="3200" b="1" dirty="0">
                <a:solidFill>
                  <a:schemeClr val="bg1"/>
                </a:solidFill>
              </a:rPr>
              <a:t>Gradient-based acceleration for federated learning convergence.</a:t>
            </a:r>
            <a:endParaRPr lang="en-US" altLang="zh-CN" sz="3200" b="1" dirty="0">
              <a:solidFill>
                <a:schemeClr val="bg1"/>
              </a:solidFill>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7" name="圆角矩形 3"/>
          <p:cNvSpPr/>
          <p:nvPr>
            <p:custDataLst>
              <p:tags r:id="rId1"/>
            </p:custDataLst>
          </p:nvPr>
        </p:nvSpPr>
        <p:spPr>
          <a:xfrm>
            <a:off x="328809" y="2930115"/>
            <a:ext cx="2614571"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Stale Gradients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8" name="圆角矩形 4"/>
          <p:cNvSpPr/>
          <p:nvPr>
            <p:custDataLst>
              <p:tags r:id="rId2"/>
            </p:custDataLst>
          </p:nvPr>
        </p:nvSpPr>
        <p:spPr>
          <a:xfrm>
            <a:off x="4597278" y="29404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sym typeface="+mn-ea"/>
              </a:rPr>
              <a:t>Reschedule Gradients</a:t>
            </a:r>
            <a:endParaRPr lang="en-US" altLang="zh-CN" sz="1400" b="1" dirty="0">
              <a:latin typeface="Arial" panose="020B0604020202020204" pitchFamily="34" charset="0"/>
              <a:cs typeface="Arial" panose="020B0604020202020204" pitchFamily="34" charset="0"/>
            </a:endParaRPr>
          </a:p>
        </p:txBody>
      </p:sp>
      <p:sp>
        <p:nvSpPr>
          <p:cNvPr id="39" name="圆角矩形 5"/>
          <p:cNvSpPr/>
          <p:nvPr>
            <p:custDataLst>
              <p:tags r:id="rId3"/>
            </p:custDataLst>
          </p:nvPr>
        </p:nvSpPr>
        <p:spPr>
          <a:xfrm>
            <a:off x="8832000" y="2928425"/>
            <a:ext cx="3168000"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sym typeface="+mn-ea"/>
              </a:rPr>
              <a:t>Adaptive Bi-Directional </a:t>
            </a:r>
            <a:r>
              <a:rPr lang="en-US" altLang="zh-CN" sz="1400" b="1" dirty="0">
                <a:latin typeface="Arial" panose="020B0604020202020204" pitchFamily="34" charset="0"/>
                <a:cs typeface="Arial" panose="020B0604020202020204" pitchFamily="34" charset="0"/>
                <a:sym typeface="+mn-ea"/>
              </a:rPr>
              <a:t>Gradients</a:t>
            </a:r>
            <a:endParaRPr lang="en-US" altLang="zh-CN" sz="1400" b="1" dirty="0">
              <a:latin typeface="Arial" panose="020B0604020202020204" pitchFamily="34" charset="0"/>
              <a:cs typeface="Arial" panose="020B0604020202020204" pitchFamily="34" charset="0"/>
            </a:endParaRPr>
          </a:p>
        </p:txBody>
      </p:sp>
      <p:sp>
        <p:nvSpPr>
          <p:cNvPr id="40" name="圆角矩形 6"/>
          <p:cNvSpPr/>
          <p:nvPr>
            <p:custDataLst>
              <p:tags r:id="rId4"/>
            </p:custDataLst>
          </p:nvPr>
        </p:nvSpPr>
        <p:spPr>
          <a:xfrm>
            <a:off x="6724681" y="4812210"/>
            <a:ext cx="3953629"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sym typeface="+mn-ea"/>
              </a:rPr>
              <a:t>Gradients with momentum </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1" name="圆角矩形 7"/>
          <p:cNvSpPr/>
          <p:nvPr>
            <p:custDataLst>
              <p:tags r:id="rId5"/>
            </p:custDataLst>
          </p:nvPr>
        </p:nvSpPr>
        <p:spPr>
          <a:xfrm>
            <a:off x="1636095" y="4850204"/>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G</a:t>
            </a: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radient-based grouping method</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2" name="文本框 41"/>
          <p:cNvSpPr txBox="1"/>
          <p:nvPr>
            <p:custDataLst>
              <p:tags r:id="rId6"/>
            </p:custDataLst>
          </p:nvPr>
        </p:nvSpPr>
        <p:spPr>
          <a:xfrm>
            <a:off x="1507230" y="2449538"/>
            <a:ext cx="421958" cy="330518"/>
          </a:xfrm>
          <a:prstGeom prst="rect">
            <a:avLst/>
          </a:prstGeom>
          <a:noFill/>
        </p:spPr>
        <p:txBody>
          <a:bodyPr wrap="none" rtlCol="0" anchor="t">
            <a:noAutofit/>
          </a:bodyPr>
          <a:lstStyle/>
          <a:p>
            <a:r>
              <a:rPr lang="zh-CN" altLang="en-US" b="1" dirty="0">
                <a:latin typeface="Calibri" panose="020F0502020204030204" charset="0"/>
              </a:rPr>
              <a:t>①</a:t>
            </a:r>
            <a:endParaRPr lang="zh-CN" altLang="en-US" b="1" dirty="0">
              <a:latin typeface="Calibri" panose="020F0502020204030204" charset="0"/>
            </a:endParaRPr>
          </a:p>
        </p:txBody>
      </p:sp>
      <p:sp>
        <p:nvSpPr>
          <p:cNvPr id="43" name="文本框 42"/>
          <p:cNvSpPr txBox="1"/>
          <p:nvPr>
            <p:custDataLst>
              <p:tags r:id="rId7"/>
            </p:custDataLst>
          </p:nvPr>
        </p:nvSpPr>
        <p:spPr>
          <a:xfrm>
            <a:off x="5888251" y="2431387"/>
            <a:ext cx="415498" cy="369332"/>
          </a:xfrm>
          <a:prstGeom prst="rect">
            <a:avLst/>
          </a:prstGeom>
          <a:noFill/>
        </p:spPr>
        <p:txBody>
          <a:bodyPr wrap="none" rtlCol="0" anchor="t">
            <a:spAutoFit/>
          </a:bodyPr>
          <a:lstStyle/>
          <a:p>
            <a:r>
              <a:rPr lang="zh-CN" altLang="en-US" b="1" dirty="0">
                <a:latin typeface="Calibri" panose="020F0502020204030204" charset="0"/>
              </a:rPr>
              <a:t>②</a:t>
            </a:r>
            <a:endParaRPr lang="zh-CN" altLang="en-US" b="1" dirty="0">
              <a:latin typeface="Calibri" panose="020F0502020204030204" charset="0"/>
            </a:endParaRPr>
          </a:p>
        </p:txBody>
      </p:sp>
      <p:sp>
        <p:nvSpPr>
          <p:cNvPr id="44" name="文本框 43"/>
          <p:cNvSpPr txBox="1"/>
          <p:nvPr>
            <p:custDataLst>
              <p:tags r:id="rId8"/>
            </p:custDataLst>
          </p:nvPr>
        </p:nvSpPr>
        <p:spPr>
          <a:xfrm>
            <a:off x="10262812" y="2431387"/>
            <a:ext cx="415498" cy="369332"/>
          </a:xfrm>
          <a:prstGeom prst="rect">
            <a:avLst/>
          </a:prstGeom>
          <a:noFill/>
        </p:spPr>
        <p:txBody>
          <a:bodyPr wrap="none" rtlCol="0" anchor="t">
            <a:spAutoFit/>
          </a:bodyPr>
          <a:lstStyle/>
          <a:p>
            <a:r>
              <a:rPr lang="zh-CN" altLang="en-US" b="1" dirty="0">
                <a:latin typeface="Calibri" panose="020F0502020204030204" charset="0"/>
              </a:rPr>
              <a:t>③</a:t>
            </a:r>
            <a:endParaRPr lang="zh-CN" altLang="en-US" b="1" dirty="0">
              <a:latin typeface="Calibri" panose="020F0502020204030204" charset="0"/>
            </a:endParaRPr>
          </a:p>
        </p:txBody>
      </p:sp>
      <p:sp>
        <p:nvSpPr>
          <p:cNvPr id="45" name="文本框 44"/>
          <p:cNvSpPr txBox="1"/>
          <p:nvPr>
            <p:custDataLst>
              <p:tags r:id="rId9"/>
            </p:custDataLst>
          </p:nvPr>
        </p:nvSpPr>
        <p:spPr>
          <a:xfrm>
            <a:off x="3202005" y="4383869"/>
            <a:ext cx="411480" cy="368300"/>
          </a:xfrm>
          <a:prstGeom prst="rect">
            <a:avLst/>
          </a:prstGeom>
          <a:noFill/>
        </p:spPr>
        <p:txBody>
          <a:bodyPr wrap="none" rtlCol="0" anchor="t">
            <a:spAutoFit/>
          </a:bodyPr>
          <a:lstStyle/>
          <a:p>
            <a:pPr algn="l"/>
            <a:r>
              <a:rPr lang="zh-CN" altLang="en-US" b="1" dirty="0">
                <a:latin typeface="Calibri" panose="020F0502020204030204" charset="0"/>
                <a:sym typeface="+mn-ea"/>
              </a:rPr>
              <a:t>⑤</a:t>
            </a:r>
            <a:endParaRPr lang="zh-CN" altLang="en-US" b="1" dirty="0">
              <a:latin typeface="Calibri" panose="020F0502020204030204" charset="0"/>
            </a:endParaRPr>
          </a:p>
        </p:txBody>
      </p:sp>
      <p:sp>
        <p:nvSpPr>
          <p:cNvPr id="2" name="文本框 1"/>
          <p:cNvSpPr txBox="1"/>
          <p:nvPr/>
        </p:nvSpPr>
        <p:spPr>
          <a:xfrm>
            <a:off x="8471535" y="4384040"/>
            <a:ext cx="465455" cy="368300"/>
          </a:xfrm>
          <a:prstGeom prst="rect">
            <a:avLst/>
          </a:prstGeom>
          <a:noFill/>
        </p:spPr>
        <p:txBody>
          <a:bodyPr wrap="square" rtlCol="0" anchor="t">
            <a:spAutoFit/>
          </a:bodyPr>
          <a:p>
            <a:r>
              <a:rPr lang="zh-CN" altLang="en-US" b="1" dirty="0">
                <a:latin typeface="Calibri" panose="020F0502020204030204" charset="0"/>
                <a:sym typeface="+mn-ea"/>
              </a:rPr>
              <a:t>④</a:t>
            </a:r>
            <a:endParaRPr lang="zh-CN" altLang="en-US" b="1" dirty="0">
              <a:latin typeface="Calibri" panose="020F0502020204030204" charset="0"/>
              <a:sym typeface="+mn-ea"/>
            </a:endParaRPr>
          </a:p>
        </p:txBody>
      </p:sp>
    </p:spTree>
    <p:custDataLst>
      <p:tags r:id="rId10"/>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2" name="文本框 11"/>
          <p:cNvSpPr txBox="1"/>
          <p:nvPr/>
        </p:nvSpPr>
        <p:spPr>
          <a:xfrm>
            <a:off x="911860" y="1269365"/>
            <a:ext cx="10574020" cy="4154170"/>
          </a:xfrm>
          <a:prstGeom prst="rect">
            <a:avLst/>
          </a:prstGeom>
          <a:noFill/>
        </p:spPr>
        <p:txBody>
          <a:bodyPr wrap="square" rtlCol="0" anchor="t">
            <a:spAutoFit/>
          </a:bodyPr>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Though stale gradients may cause the model to diverge, Mitliagkas et al. found that </a:t>
            </a:r>
            <a:r>
              <a:rPr lang="en-US" altLang="zh-CN" sz="2400">
                <a:solidFill>
                  <a:srgbClr val="FF0000"/>
                </a:solidFill>
                <a:latin typeface="Times New Roman" panose="02020603050405020304" pitchFamily="18" charset="0"/>
                <a:cs typeface="Times New Roman" panose="02020603050405020304" pitchFamily="18" charset="0"/>
              </a:rPr>
              <a:t>stale gradients can help converge faster and they leveraged staleness to accelerate the training process.</a:t>
            </a:r>
            <a:r>
              <a:rPr lang="en-US" altLang="zh-CN" sz="2400">
                <a:latin typeface="Times New Roman" panose="02020603050405020304" pitchFamily="18" charset="0"/>
                <a:cs typeface="Times New Roman" panose="02020603050405020304" pitchFamily="18" charset="0"/>
              </a:rPr>
              <a:t> </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However, not all gradients can speed up convergence. </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solidFill>
                  <a:srgbClr val="FF0000"/>
                </a:solidFill>
                <a:latin typeface="Times New Roman" panose="02020603050405020304" pitchFamily="18" charset="0"/>
                <a:cs typeface="Times New Roman" panose="02020603050405020304" pitchFamily="18" charset="0"/>
              </a:rPr>
              <a:t>low-stale gradients are more likely to have a consistent descent direction and accelerate the training process</a:t>
            </a:r>
            <a:endParaRPr lang="en-US" altLang="zh-CN" sz="240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solidFill>
                  <a:srgbClr val="FF0000"/>
                </a:solidFill>
                <a:latin typeface="Times New Roman" panose="02020603050405020304" pitchFamily="18" charset="0"/>
                <a:cs typeface="Times New Roman" panose="02020603050405020304" pitchFamily="18" charset="0"/>
              </a:rPr>
              <a:t>high-stale gradients may have different directions and the biased gradients will prevent model convergence</a:t>
            </a:r>
            <a:r>
              <a:rPr lang="en-US" altLang="zh-CN" sz="2400">
                <a:latin typeface="Times New Roman" panose="02020603050405020304" pitchFamily="18" charset="0"/>
                <a:cs typeface="Times New Roman" panose="02020603050405020304" pitchFamily="18" charset="0"/>
              </a:rPr>
              <a:t>. </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624205" y="1485265"/>
            <a:ext cx="10902950" cy="4523105"/>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Variance Reduction and Accelerated Convergence:</a:t>
            </a:r>
            <a:endParaRPr lang="en-US" altLang="zh-CN">
              <a:solidFill>
                <a:srgbClr val="FF0000"/>
              </a:solidFill>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The framework combines stochastic individual machine selection with a momentum-based model update acceleration mechanism at the central server to reduce high variance in model updates and speed up convergence. This approach reduces computational complexity and communication costs while lowering the computational load for a given FL task compared to traditional FL methods.</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Diversified Global Models:</a:t>
            </a:r>
            <a:endParaRPr lang="en-US" altLang="zh-CN">
              <a:solidFill>
                <a:srgbClr val="FF0000"/>
              </a:solidFill>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Unlike approaches that focus on a single optimal solution, the FSVRG framework allows for the generation of multiple distinct global models. This better reflects the characteristics of different data distributions across machines, providing customized solutions for each.</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Two Grouping Mechanisms:</a:t>
            </a:r>
            <a:endParaRPr lang="en-US" altLang="zh-CN">
              <a:solidFill>
                <a:srgbClr val="FF0000"/>
              </a:solidFill>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MA-FSVRG utilizes local model information to create diversified global models, whereas GA-FSVRG applies local gradient information for this purpose. MA-FSVRG offers more stable performance and lower costs, while GA-FSVRG can achieve higher test accuracy and faster convergence, especially when only limited machines participate.</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p:txBody>
      </p:sp>
      <p:sp>
        <p:nvSpPr>
          <p:cNvPr id="5" name="文本框 4"/>
          <p:cNvSpPr txBox="1"/>
          <p:nvPr/>
        </p:nvSpPr>
        <p:spPr>
          <a:xfrm>
            <a:off x="624205" y="873760"/>
            <a:ext cx="11095355" cy="398780"/>
          </a:xfrm>
          <a:prstGeom prst="rect">
            <a:avLst/>
          </a:prstGeom>
          <a:noFill/>
        </p:spPr>
        <p:txBody>
          <a:bodyPr wrap="square" rtlCol="0" anchor="t">
            <a:spAutoFit/>
          </a:bodyPr>
          <a:p>
            <a:r>
              <a:rPr lang="en-US" altLang="zh-CN" sz="2000">
                <a:solidFill>
                  <a:srgbClr val="FF0000"/>
                </a:solidFill>
                <a:latin typeface="Times New Roman" panose="02020603050405020304" pitchFamily="18" charset="0"/>
                <a:cs typeface="Times New Roman" panose="02020603050405020304" pitchFamily="18" charset="0"/>
                <a:sym typeface="+mn-ea"/>
              </a:rPr>
              <a:t>Federated stochastic variance reduced gradient (FSVRG) framework</a:t>
            </a:r>
            <a:endParaRPr lang="en-US" altLang="zh-CN" sz="2000">
              <a:solidFill>
                <a:srgbClr val="FF0000"/>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624205" y="908685"/>
            <a:ext cx="6468745" cy="5447030"/>
          </a:xfrm>
          <a:prstGeom prst="rect">
            <a:avLst/>
          </a:prstGeom>
        </p:spPr>
      </p:pic>
      <p:pic>
        <p:nvPicPr>
          <p:cNvPr id="5" name="图片 4"/>
          <p:cNvPicPr>
            <a:picLocks noChangeAspect="1"/>
          </p:cNvPicPr>
          <p:nvPr/>
        </p:nvPicPr>
        <p:blipFill>
          <a:blip r:embed="rId2"/>
          <a:stretch>
            <a:fillRect/>
          </a:stretch>
        </p:blipFill>
        <p:spPr>
          <a:xfrm>
            <a:off x="7536180" y="1052830"/>
            <a:ext cx="3724275" cy="1071880"/>
          </a:xfrm>
          <a:prstGeom prst="rect">
            <a:avLst/>
          </a:prstGeom>
        </p:spPr>
      </p:pic>
      <p:cxnSp>
        <p:nvCxnSpPr>
          <p:cNvPr id="6" name="直接箭头连接符 5"/>
          <p:cNvCxnSpPr/>
          <p:nvPr/>
        </p:nvCxnSpPr>
        <p:spPr>
          <a:xfrm flipV="1">
            <a:off x="6308725" y="1628775"/>
            <a:ext cx="1227455" cy="106426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3"/>
          <a:stretch>
            <a:fillRect/>
          </a:stretch>
        </p:blipFill>
        <p:spPr>
          <a:xfrm>
            <a:off x="7536180" y="2457450"/>
            <a:ext cx="4018280" cy="1036320"/>
          </a:xfrm>
          <a:prstGeom prst="rect">
            <a:avLst/>
          </a:prstGeom>
        </p:spPr>
      </p:pic>
      <p:cxnSp>
        <p:nvCxnSpPr>
          <p:cNvPr id="8" name="直接箭头连接符 7"/>
          <p:cNvCxnSpPr>
            <a:endCxn id="7" idx="1"/>
          </p:cNvCxnSpPr>
          <p:nvPr/>
        </p:nvCxnSpPr>
        <p:spPr>
          <a:xfrm flipV="1">
            <a:off x="5664200" y="2975610"/>
            <a:ext cx="1871980" cy="95694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9" name="图片 8"/>
          <p:cNvPicPr>
            <a:picLocks noChangeAspect="1"/>
          </p:cNvPicPr>
          <p:nvPr/>
        </p:nvPicPr>
        <p:blipFill>
          <a:blip r:embed="rId4"/>
          <a:stretch>
            <a:fillRect/>
          </a:stretch>
        </p:blipFill>
        <p:spPr>
          <a:xfrm>
            <a:off x="7766050" y="3493770"/>
            <a:ext cx="3836035" cy="1277620"/>
          </a:xfrm>
          <a:prstGeom prst="rect">
            <a:avLst/>
          </a:prstGeom>
        </p:spPr>
      </p:pic>
      <p:cxnSp>
        <p:nvCxnSpPr>
          <p:cNvPr id="10" name="直接箭头连接符 9"/>
          <p:cNvCxnSpPr>
            <a:endCxn id="9" idx="1"/>
          </p:cNvCxnSpPr>
          <p:nvPr/>
        </p:nvCxnSpPr>
        <p:spPr>
          <a:xfrm flipV="1">
            <a:off x="5232400" y="4132580"/>
            <a:ext cx="2533650" cy="37592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5"/>
          <a:stretch>
            <a:fillRect/>
          </a:stretch>
        </p:blipFill>
        <p:spPr>
          <a:xfrm>
            <a:off x="7320280" y="4888230"/>
            <a:ext cx="4872355" cy="709930"/>
          </a:xfrm>
          <a:prstGeom prst="rect">
            <a:avLst/>
          </a:prstGeom>
        </p:spPr>
      </p:pic>
      <p:cxnSp>
        <p:nvCxnSpPr>
          <p:cNvPr id="12" name="直接箭头连接符 11"/>
          <p:cNvCxnSpPr>
            <a:endCxn id="11" idx="1"/>
          </p:cNvCxnSpPr>
          <p:nvPr/>
        </p:nvCxnSpPr>
        <p:spPr>
          <a:xfrm>
            <a:off x="6384290" y="5172075"/>
            <a:ext cx="935990" cy="7112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6"/>
          <a:stretch>
            <a:fillRect/>
          </a:stretch>
        </p:blipFill>
        <p:spPr>
          <a:xfrm>
            <a:off x="7464425" y="5661025"/>
            <a:ext cx="4291330" cy="790575"/>
          </a:xfrm>
          <a:prstGeom prst="rect">
            <a:avLst/>
          </a:prstGeom>
        </p:spPr>
      </p:pic>
      <p:cxnSp>
        <p:nvCxnSpPr>
          <p:cNvPr id="14" name="直接箭头连接符 13"/>
          <p:cNvCxnSpPr>
            <a:endCxn id="13" idx="1"/>
          </p:cNvCxnSpPr>
          <p:nvPr/>
        </p:nvCxnSpPr>
        <p:spPr>
          <a:xfrm>
            <a:off x="5592445" y="5516880"/>
            <a:ext cx="1871980" cy="53975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335915" y="753745"/>
            <a:ext cx="6047740" cy="5603875"/>
          </a:xfrm>
          <a:prstGeom prst="rect">
            <a:avLst/>
          </a:prstGeom>
        </p:spPr>
      </p:pic>
      <p:pic>
        <p:nvPicPr>
          <p:cNvPr id="4" name="图片 3"/>
          <p:cNvPicPr>
            <a:picLocks noChangeAspect="1"/>
          </p:cNvPicPr>
          <p:nvPr/>
        </p:nvPicPr>
        <p:blipFill>
          <a:blip r:embed="rId2"/>
          <a:stretch>
            <a:fillRect/>
          </a:stretch>
        </p:blipFill>
        <p:spPr>
          <a:xfrm>
            <a:off x="7247890" y="981075"/>
            <a:ext cx="4418965" cy="1150620"/>
          </a:xfrm>
          <a:prstGeom prst="rect">
            <a:avLst/>
          </a:prstGeom>
        </p:spPr>
      </p:pic>
      <p:cxnSp>
        <p:nvCxnSpPr>
          <p:cNvPr id="15" name="直接箭头连接符 14"/>
          <p:cNvCxnSpPr>
            <a:endCxn id="4" idx="1"/>
          </p:cNvCxnSpPr>
          <p:nvPr/>
        </p:nvCxnSpPr>
        <p:spPr>
          <a:xfrm flipV="1">
            <a:off x="6024245" y="1556385"/>
            <a:ext cx="1223645" cy="50482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16" name="图片 15"/>
          <p:cNvPicPr>
            <a:picLocks noChangeAspect="1"/>
          </p:cNvPicPr>
          <p:nvPr/>
        </p:nvPicPr>
        <p:blipFill>
          <a:blip r:embed="rId3"/>
          <a:stretch>
            <a:fillRect/>
          </a:stretch>
        </p:blipFill>
        <p:spPr>
          <a:xfrm>
            <a:off x="6887845" y="4077335"/>
            <a:ext cx="5046345" cy="790575"/>
          </a:xfrm>
          <a:prstGeom prst="rect">
            <a:avLst/>
          </a:prstGeom>
        </p:spPr>
      </p:pic>
      <p:cxnSp>
        <p:nvCxnSpPr>
          <p:cNvPr id="17" name="直接箭头连接符 16"/>
          <p:cNvCxnSpPr/>
          <p:nvPr/>
        </p:nvCxnSpPr>
        <p:spPr>
          <a:xfrm>
            <a:off x="1344295" y="2853055"/>
            <a:ext cx="5543550" cy="172783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18" name="图片 17"/>
          <p:cNvPicPr>
            <a:picLocks noChangeAspect="1"/>
          </p:cNvPicPr>
          <p:nvPr/>
        </p:nvPicPr>
        <p:blipFill>
          <a:blip r:embed="rId4"/>
          <a:stretch>
            <a:fillRect/>
          </a:stretch>
        </p:blipFill>
        <p:spPr>
          <a:xfrm>
            <a:off x="5448300" y="3068955"/>
            <a:ext cx="6722745" cy="685165"/>
          </a:xfrm>
          <a:prstGeom prst="rect">
            <a:avLst/>
          </a:prstGeom>
        </p:spPr>
      </p:pic>
      <p:cxnSp>
        <p:nvCxnSpPr>
          <p:cNvPr id="20" name="直接箭头连接符 19"/>
          <p:cNvCxnSpPr>
            <a:endCxn id="18" idx="1"/>
          </p:cNvCxnSpPr>
          <p:nvPr/>
        </p:nvCxnSpPr>
        <p:spPr>
          <a:xfrm>
            <a:off x="4584065" y="2708910"/>
            <a:ext cx="864235" cy="70294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335915" y="753745"/>
            <a:ext cx="6047740" cy="5603875"/>
          </a:xfrm>
          <a:prstGeom prst="rect">
            <a:avLst/>
          </a:prstGeom>
        </p:spPr>
      </p:pic>
      <p:pic>
        <p:nvPicPr>
          <p:cNvPr id="21" name="图片 20"/>
          <p:cNvPicPr>
            <a:picLocks noChangeAspect="1"/>
          </p:cNvPicPr>
          <p:nvPr/>
        </p:nvPicPr>
        <p:blipFill>
          <a:blip r:embed="rId2"/>
          <a:stretch>
            <a:fillRect/>
          </a:stretch>
        </p:blipFill>
        <p:spPr>
          <a:xfrm>
            <a:off x="6308725" y="1629410"/>
            <a:ext cx="5865495" cy="978535"/>
          </a:xfrm>
          <a:prstGeom prst="rect">
            <a:avLst/>
          </a:prstGeom>
        </p:spPr>
      </p:pic>
      <p:cxnSp>
        <p:nvCxnSpPr>
          <p:cNvPr id="22" name="直接箭头连接符 21"/>
          <p:cNvCxnSpPr>
            <a:endCxn id="21" idx="1"/>
          </p:cNvCxnSpPr>
          <p:nvPr/>
        </p:nvCxnSpPr>
        <p:spPr>
          <a:xfrm flipV="1">
            <a:off x="5375910" y="2118995"/>
            <a:ext cx="932815" cy="80645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23" name="图片 22"/>
          <p:cNvPicPr>
            <a:picLocks noChangeAspect="1"/>
          </p:cNvPicPr>
          <p:nvPr/>
        </p:nvPicPr>
        <p:blipFill>
          <a:blip r:embed="rId3"/>
          <a:stretch>
            <a:fillRect/>
          </a:stretch>
        </p:blipFill>
        <p:spPr>
          <a:xfrm>
            <a:off x="8328025" y="2781300"/>
            <a:ext cx="3619500" cy="894715"/>
          </a:xfrm>
          <a:prstGeom prst="rect">
            <a:avLst/>
          </a:prstGeom>
        </p:spPr>
      </p:pic>
      <p:cxnSp>
        <p:nvCxnSpPr>
          <p:cNvPr id="24" name="直接箭头连接符 23"/>
          <p:cNvCxnSpPr>
            <a:endCxn id="23" idx="1"/>
          </p:cNvCxnSpPr>
          <p:nvPr/>
        </p:nvCxnSpPr>
        <p:spPr>
          <a:xfrm flipV="1">
            <a:off x="4656455" y="3228975"/>
            <a:ext cx="3671570" cy="5588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25" name="图片 24"/>
          <p:cNvPicPr>
            <a:picLocks noChangeAspect="1"/>
          </p:cNvPicPr>
          <p:nvPr/>
        </p:nvPicPr>
        <p:blipFill>
          <a:blip r:embed="rId4"/>
          <a:stretch>
            <a:fillRect/>
          </a:stretch>
        </p:blipFill>
        <p:spPr>
          <a:xfrm>
            <a:off x="8397240" y="4076700"/>
            <a:ext cx="3550285" cy="666115"/>
          </a:xfrm>
          <a:prstGeom prst="rect">
            <a:avLst/>
          </a:prstGeom>
        </p:spPr>
      </p:pic>
      <p:pic>
        <p:nvPicPr>
          <p:cNvPr id="27" name="图片 26"/>
          <p:cNvPicPr>
            <a:picLocks noChangeAspect="1"/>
          </p:cNvPicPr>
          <p:nvPr/>
        </p:nvPicPr>
        <p:blipFill>
          <a:blip r:embed="rId5"/>
          <a:stretch>
            <a:fillRect/>
          </a:stretch>
        </p:blipFill>
        <p:spPr>
          <a:xfrm>
            <a:off x="7824470" y="4940935"/>
            <a:ext cx="2579370" cy="784860"/>
          </a:xfrm>
          <a:prstGeom prst="rect">
            <a:avLst/>
          </a:prstGeom>
        </p:spPr>
      </p:pic>
      <p:cxnSp>
        <p:nvCxnSpPr>
          <p:cNvPr id="28" name="直接箭头连接符 27"/>
          <p:cNvCxnSpPr>
            <a:endCxn id="27" idx="1"/>
          </p:cNvCxnSpPr>
          <p:nvPr/>
        </p:nvCxnSpPr>
        <p:spPr>
          <a:xfrm>
            <a:off x="4872355" y="4940935"/>
            <a:ext cx="2952115" cy="39243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a:endCxn id="25" idx="1"/>
          </p:cNvCxnSpPr>
          <p:nvPr/>
        </p:nvCxnSpPr>
        <p:spPr>
          <a:xfrm>
            <a:off x="3720465" y="4076700"/>
            <a:ext cx="4676775" cy="33337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29" name="图片 28"/>
          <p:cNvPicPr>
            <a:picLocks noChangeAspect="1"/>
          </p:cNvPicPr>
          <p:nvPr/>
        </p:nvPicPr>
        <p:blipFill>
          <a:blip r:embed="rId6"/>
          <a:stretch>
            <a:fillRect/>
          </a:stretch>
        </p:blipFill>
        <p:spPr>
          <a:xfrm>
            <a:off x="7661910" y="5741670"/>
            <a:ext cx="3481070" cy="817880"/>
          </a:xfrm>
          <a:prstGeom prst="rect">
            <a:avLst/>
          </a:prstGeom>
        </p:spPr>
      </p:pic>
      <p:cxnSp>
        <p:nvCxnSpPr>
          <p:cNvPr id="30" name="直接箭头连接符 29"/>
          <p:cNvCxnSpPr>
            <a:endCxn id="29" idx="1"/>
          </p:cNvCxnSpPr>
          <p:nvPr/>
        </p:nvCxnSpPr>
        <p:spPr>
          <a:xfrm>
            <a:off x="4728210" y="5805170"/>
            <a:ext cx="2933700" cy="34544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408305" y="765175"/>
            <a:ext cx="6176010" cy="5716905"/>
          </a:xfrm>
          <a:prstGeom prst="rect">
            <a:avLst/>
          </a:prstGeom>
        </p:spPr>
      </p:pic>
      <p:pic>
        <p:nvPicPr>
          <p:cNvPr id="5" name="图片 4"/>
          <p:cNvPicPr>
            <a:picLocks noChangeAspect="1"/>
          </p:cNvPicPr>
          <p:nvPr/>
        </p:nvPicPr>
        <p:blipFill>
          <a:blip r:embed="rId2"/>
          <a:stretch>
            <a:fillRect/>
          </a:stretch>
        </p:blipFill>
        <p:spPr>
          <a:xfrm>
            <a:off x="6652260" y="1196975"/>
            <a:ext cx="5419725" cy="1195070"/>
          </a:xfrm>
          <a:prstGeom prst="rect">
            <a:avLst/>
          </a:prstGeom>
        </p:spPr>
      </p:pic>
      <p:cxnSp>
        <p:nvCxnSpPr>
          <p:cNvPr id="6" name="直接箭头连接符 5"/>
          <p:cNvCxnSpPr/>
          <p:nvPr/>
        </p:nvCxnSpPr>
        <p:spPr>
          <a:xfrm flipV="1">
            <a:off x="5591810" y="1701165"/>
            <a:ext cx="1080135" cy="50419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3"/>
          <a:stretch>
            <a:fillRect/>
          </a:stretch>
        </p:blipFill>
        <p:spPr>
          <a:xfrm>
            <a:off x="6887845" y="2421255"/>
            <a:ext cx="5215255" cy="857885"/>
          </a:xfrm>
          <a:prstGeom prst="rect">
            <a:avLst/>
          </a:prstGeom>
        </p:spPr>
      </p:pic>
      <p:cxnSp>
        <p:nvCxnSpPr>
          <p:cNvPr id="8" name="直接箭头连接符 7"/>
          <p:cNvCxnSpPr>
            <a:endCxn id="7" idx="1"/>
          </p:cNvCxnSpPr>
          <p:nvPr/>
        </p:nvCxnSpPr>
        <p:spPr>
          <a:xfrm>
            <a:off x="6311900" y="2421255"/>
            <a:ext cx="575945" cy="42926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9" name="图片 8"/>
          <p:cNvPicPr>
            <a:picLocks noChangeAspect="1"/>
          </p:cNvPicPr>
          <p:nvPr/>
        </p:nvPicPr>
        <p:blipFill>
          <a:blip r:embed="rId4"/>
          <a:stretch>
            <a:fillRect/>
          </a:stretch>
        </p:blipFill>
        <p:spPr>
          <a:xfrm>
            <a:off x="7103745" y="3717290"/>
            <a:ext cx="4853305" cy="800100"/>
          </a:xfrm>
          <a:prstGeom prst="rect">
            <a:avLst/>
          </a:prstGeom>
        </p:spPr>
      </p:pic>
      <p:cxnSp>
        <p:nvCxnSpPr>
          <p:cNvPr id="10" name="直接箭头连接符 9"/>
          <p:cNvCxnSpPr/>
          <p:nvPr/>
        </p:nvCxnSpPr>
        <p:spPr>
          <a:xfrm>
            <a:off x="6311900" y="2565400"/>
            <a:ext cx="864235" cy="165544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5"/>
          <a:stretch>
            <a:fillRect/>
          </a:stretch>
        </p:blipFill>
        <p:spPr>
          <a:xfrm>
            <a:off x="5916295" y="4940935"/>
            <a:ext cx="6253480" cy="746760"/>
          </a:xfrm>
          <a:prstGeom prst="rect">
            <a:avLst/>
          </a:prstGeom>
        </p:spPr>
      </p:pic>
      <p:cxnSp>
        <p:nvCxnSpPr>
          <p:cNvPr id="12" name="直接箭头连接符 11"/>
          <p:cNvCxnSpPr/>
          <p:nvPr/>
        </p:nvCxnSpPr>
        <p:spPr>
          <a:xfrm>
            <a:off x="5951855" y="2925445"/>
            <a:ext cx="215900" cy="208788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408305" y="765175"/>
            <a:ext cx="6176010" cy="5716905"/>
          </a:xfrm>
          <a:prstGeom prst="rect">
            <a:avLst/>
          </a:prstGeom>
        </p:spPr>
      </p:pic>
      <p:pic>
        <p:nvPicPr>
          <p:cNvPr id="2" name="图片 1"/>
          <p:cNvPicPr>
            <a:picLocks noChangeAspect="1"/>
          </p:cNvPicPr>
          <p:nvPr/>
        </p:nvPicPr>
        <p:blipFill>
          <a:blip r:embed="rId2"/>
          <a:stretch>
            <a:fillRect/>
          </a:stretch>
        </p:blipFill>
        <p:spPr>
          <a:xfrm>
            <a:off x="7103745" y="1557020"/>
            <a:ext cx="4462780" cy="1033780"/>
          </a:xfrm>
          <a:prstGeom prst="rect">
            <a:avLst/>
          </a:prstGeom>
        </p:spPr>
      </p:pic>
      <p:cxnSp>
        <p:nvCxnSpPr>
          <p:cNvPr id="4" name="直接箭头连接符 3"/>
          <p:cNvCxnSpPr>
            <a:endCxn id="2" idx="1"/>
          </p:cNvCxnSpPr>
          <p:nvPr/>
        </p:nvCxnSpPr>
        <p:spPr>
          <a:xfrm flipV="1">
            <a:off x="4799965" y="2073910"/>
            <a:ext cx="2303780" cy="92329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3"/>
          <a:stretch>
            <a:fillRect/>
          </a:stretch>
        </p:blipFill>
        <p:spPr>
          <a:xfrm>
            <a:off x="6311900" y="3284855"/>
            <a:ext cx="5673725" cy="937260"/>
          </a:xfrm>
          <a:prstGeom prst="rect">
            <a:avLst/>
          </a:prstGeom>
        </p:spPr>
      </p:pic>
      <p:cxnSp>
        <p:nvCxnSpPr>
          <p:cNvPr id="14" name="直接箭头连接符 13"/>
          <p:cNvCxnSpPr>
            <a:endCxn id="13" idx="1"/>
          </p:cNvCxnSpPr>
          <p:nvPr/>
        </p:nvCxnSpPr>
        <p:spPr>
          <a:xfrm flipV="1">
            <a:off x="3863975" y="3753485"/>
            <a:ext cx="2447925" cy="10795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nvPicPr>
        <p:blipFill>
          <a:blip r:embed="rId4"/>
          <a:stretch>
            <a:fillRect/>
          </a:stretch>
        </p:blipFill>
        <p:spPr>
          <a:xfrm>
            <a:off x="7103745" y="4509135"/>
            <a:ext cx="4987290" cy="1327150"/>
          </a:xfrm>
          <a:prstGeom prst="rect">
            <a:avLst/>
          </a:prstGeom>
        </p:spPr>
      </p:pic>
      <p:cxnSp>
        <p:nvCxnSpPr>
          <p:cNvPr id="16" name="直接箭头连接符 15"/>
          <p:cNvCxnSpPr/>
          <p:nvPr/>
        </p:nvCxnSpPr>
        <p:spPr>
          <a:xfrm>
            <a:off x="4944110" y="4797425"/>
            <a:ext cx="2087880" cy="36004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408305" y="765175"/>
            <a:ext cx="6176010" cy="5716905"/>
          </a:xfrm>
          <a:prstGeom prst="rect">
            <a:avLst/>
          </a:prstGeom>
        </p:spPr>
      </p:pic>
      <p:pic>
        <p:nvPicPr>
          <p:cNvPr id="5" name="图片 4"/>
          <p:cNvPicPr>
            <a:picLocks noChangeAspect="1"/>
          </p:cNvPicPr>
          <p:nvPr/>
        </p:nvPicPr>
        <p:blipFill>
          <a:blip r:embed="rId2"/>
          <a:stretch>
            <a:fillRect/>
          </a:stretch>
        </p:blipFill>
        <p:spPr>
          <a:xfrm>
            <a:off x="6256020" y="3068955"/>
            <a:ext cx="5815965" cy="1356995"/>
          </a:xfrm>
          <a:prstGeom prst="rect">
            <a:avLst/>
          </a:prstGeom>
        </p:spPr>
      </p:pic>
      <p:cxnSp>
        <p:nvCxnSpPr>
          <p:cNvPr id="6" name="直接箭头连接符 5"/>
          <p:cNvCxnSpPr/>
          <p:nvPr/>
        </p:nvCxnSpPr>
        <p:spPr>
          <a:xfrm flipV="1">
            <a:off x="4944110" y="3717290"/>
            <a:ext cx="1296035" cy="165608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3"/>
          <a:stretch>
            <a:fillRect/>
          </a:stretch>
        </p:blipFill>
        <p:spPr>
          <a:xfrm>
            <a:off x="7103745" y="4797425"/>
            <a:ext cx="4886325" cy="1100455"/>
          </a:xfrm>
          <a:prstGeom prst="rect">
            <a:avLst/>
          </a:prstGeom>
        </p:spPr>
      </p:pic>
      <p:cxnSp>
        <p:nvCxnSpPr>
          <p:cNvPr id="8" name="直接箭头连接符 7"/>
          <p:cNvCxnSpPr>
            <a:endCxn id="7" idx="1"/>
          </p:cNvCxnSpPr>
          <p:nvPr/>
        </p:nvCxnSpPr>
        <p:spPr>
          <a:xfrm flipV="1">
            <a:off x="5015865" y="5347970"/>
            <a:ext cx="2087880" cy="45720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408305" y="836930"/>
            <a:ext cx="6201410" cy="5128260"/>
          </a:xfrm>
          <a:prstGeom prst="rect">
            <a:avLst/>
          </a:prstGeom>
        </p:spPr>
      </p:pic>
      <p:pic>
        <p:nvPicPr>
          <p:cNvPr id="4" name="图片 3"/>
          <p:cNvPicPr>
            <a:picLocks noChangeAspect="1"/>
          </p:cNvPicPr>
          <p:nvPr/>
        </p:nvPicPr>
        <p:blipFill>
          <a:blip r:embed="rId2"/>
          <a:stretch>
            <a:fillRect/>
          </a:stretch>
        </p:blipFill>
        <p:spPr>
          <a:xfrm>
            <a:off x="6671945" y="1189990"/>
            <a:ext cx="5520690" cy="1344930"/>
          </a:xfrm>
          <a:prstGeom prst="rect">
            <a:avLst/>
          </a:prstGeom>
        </p:spPr>
      </p:pic>
      <p:cxnSp>
        <p:nvCxnSpPr>
          <p:cNvPr id="10" name="直接箭头连接符 9"/>
          <p:cNvCxnSpPr/>
          <p:nvPr/>
        </p:nvCxnSpPr>
        <p:spPr>
          <a:xfrm flipV="1">
            <a:off x="5879465" y="1989455"/>
            <a:ext cx="935990" cy="64770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3"/>
          <a:stretch>
            <a:fillRect/>
          </a:stretch>
        </p:blipFill>
        <p:spPr>
          <a:xfrm>
            <a:off x="7391400" y="3081020"/>
            <a:ext cx="4780915" cy="699135"/>
          </a:xfrm>
          <a:prstGeom prst="rect">
            <a:avLst/>
          </a:prstGeom>
        </p:spPr>
      </p:pic>
      <p:cxnSp>
        <p:nvCxnSpPr>
          <p:cNvPr id="12" name="直接箭头连接符 11"/>
          <p:cNvCxnSpPr/>
          <p:nvPr/>
        </p:nvCxnSpPr>
        <p:spPr>
          <a:xfrm>
            <a:off x="5663565" y="3141345"/>
            <a:ext cx="1656080" cy="28765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4"/>
          <a:stretch>
            <a:fillRect/>
          </a:stretch>
        </p:blipFill>
        <p:spPr>
          <a:xfrm>
            <a:off x="7501255" y="4004945"/>
            <a:ext cx="4591685" cy="1247775"/>
          </a:xfrm>
          <a:prstGeom prst="rect">
            <a:avLst/>
          </a:prstGeom>
        </p:spPr>
      </p:pic>
      <p:cxnSp>
        <p:nvCxnSpPr>
          <p:cNvPr id="14" name="直接箭头连接符 13"/>
          <p:cNvCxnSpPr>
            <a:endCxn id="13" idx="1"/>
          </p:cNvCxnSpPr>
          <p:nvPr/>
        </p:nvCxnSpPr>
        <p:spPr>
          <a:xfrm>
            <a:off x="3071495" y="4004945"/>
            <a:ext cx="4429760" cy="62420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408305" y="836930"/>
            <a:ext cx="6201410" cy="5128260"/>
          </a:xfrm>
          <a:prstGeom prst="rect">
            <a:avLst/>
          </a:prstGeom>
        </p:spPr>
      </p:pic>
      <p:pic>
        <p:nvPicPr>
          <p:cNvPr id="3" name="图片 2"/>
          <p:cNvPicPr>
            <a:picLocks noChangeAspect="1"/>
          </p:cNvPicPr>
          <p:nvPr/>
        </p:nvPicPr>
        <p:blipFill>
          <a:blip r:embed="rId2"/>
          <a:stretch>
            <a:fillRect/>
          </a:stretch>
        </p:blipFill>
        <p:spPr>
          <a:xfrm>
            <a:off x="6831965" y="1557020"/>
            <a:ext cx="5174615" cy="1009015"/>
          </a:xfrm>
          <a:prstGeom prst="rect">
            <a:avLst/>
          </a:prstGeom>
        </p:spPr>
      </p:pic>
      <p:cxnSp>
        <p:nvCxnSpPr>
          <p:cNvPr id="5" name="直接箭头连接符 4"/>
          <p:cNvCxnSpPr/>
          <p:nvPr/>
        </p:nvCxnSpPr>
        <p:spPr>
          <a:xfrm flipV="1">
            <a:off x="3575685" y="1989455"/>
            <a:ext cx="3239770" cy="215963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3"/>
          <a:stretch>
            <a:fillRect/>
          </a:stretch>
        </p:blipFill>
        <p:spPr>
          <a:xfrm>
            <a:off x="6384290" y="2565400"/>
            <a:ext cx="5775960" cy="979170"/>
          </a:xfrm>
          <a:prstGeom prst="rect">
            <a:avLst/>
          </a:prstGeom>
        </p:spPr>
      </p:pic>
      <p:cxnSp>
        <p:nvCxnSpPr>
          <p:cNvPr id="7" name="直接箭头连接符 6"/>
          <p:cNvCxnSpPr/>
          <p:nvPr/>
        </p:nvCxnSpPr>
        <p:spPr>
          <a:xfrm flipV="1">
            <a:off x="5591810" y="3429000"/>
            <a:ext cx="1584325" cy="72009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4"/>
          <a:stretch>
            <a:fillRect/>
          </a:stretch>
        </p:blipFill>
        <p:spPr>
          <a:xfrm>
            <a:off x="6692900" y="4824095"/>
            <a:ext cx="5313680" cy="1098550"/>
          </a:xfrm>
          <a:prstGeom prst="rect">
            <a:avLst/>
          </a:prstGeom>
        </p:spPr>
      </p:pic>
      <p:cxnSp>
        <p:nvCxnSpPr>
          <p:cNvPr id="9" name="直接箭头连接符 8"/>
          <p:cNvCxnSpPr/>
          <p:nvPr/>
        </p:nvCxnSpPr>
        <p:spPr>
          <a:xfrm>
            <a:off x="6600190" y="4509135"/>
            <a:ext cx="143510" cy="72009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1776095" y="981075"/>
            <a:ext cx="8007985" cy="4328795"/>
          </a:xfrm>
          <a:prstGeom prst="rect">
            <a:avLst/>
          </a:prstGeom>
        </p:spPr>
      </p:pic>
      <p:sp>
        <p:nvSpPr>
          <p:cNvPr id="3" name="文本框 2"/>
          <p:cNvSpPr txBox="1"/>
          <p:nvPr/>
        </p:nvSpPr>
        <p:spPr>
          <a:xfrm>
            <a:off x="121920" y="5373370"/>
            <a:ext cx="11685905" cy="1014730"/>
          </a:xfrm>
          <a:prstGeom prst="rect">
            <a:avLst/>
          </a:prstGeom>
          <a:noFill/>
        </p:spPr>
        <p:txBody>
          <a:bodyPr wrap="square" rtlCol="0" anchor="t">
            <a:spAutoFit/>
          </a:bodyPr>
          <a:p>
            <a:pPr marL="342900" lvl="0" indent="-342900" algn="l">
              <a:buFont typeface="Arial" panose="020B0604020202020204" pitchFamily="34" charset="0"/>
              <a:buChar char="•"/>
            </a:pPr>
            <a:r>
              <a:rPr lang="en-US" altLang="zh-CN" sz="2000" b="1" dirty="0">
                <a:solidFill>
                  <a:srgbClr val="404040"/>
                </a:solidFill>
                <a:effectLst/>
                <a:latin typeface="Times New Roman" panose="02020603050405020304" pitchFamily="18" charset="0"/>
                <a:cs typeface="Times New Roman" panose="02020603050405020304" pitchFamily="18" charset="0"/>
                <a:sym typeface="+mn-ea"/>
              </a:rPr>
              <a:t>Observation</a:t>
            </a:r>
            <a:r>
              <a:rPr lang="en-US" altLang="zh-CN" sz="2000" dirty="0">
                <a:solidFill>
                  <a:srgbClr val="404040"/>
                </a:solidFill>
                <a:effectLst/>
                <a:latin typeface="Times New Roman" panose="02020603050405020304" pitchFamily="18" charset="0"/>
                <a:cs typeface="Times New Roman" panose="02020603050405020304" pitchFamily="18" charset="0"/>
                <a:sym typeface="+mn-ea"/>
              </a:rPr>
              <a:t>: Fig shows the negative correlation between non-IID data and staleness, validating the inherent conflict.</a:t>
            </a:r>
            <a:endParaRPr lang="en-US" altLang="zh-CN" sz="2000" b="0" i="0" dirty="0">
              <a:solidFill>
                <a:srgbClr val="404040"/>
              </a:solidFill>
              <a:effectLst/>
              <a:latin typeface="Times New Roman" panose="02020603050405020304" pitchFamily="18" charset="0"/>
              <a:cs typeface="Times New Roman" panose="02020603050405020304" pitchFamily="18" charset="0"/>
            </a:endParaRPr>
          </a:p>
          <a:p>
            <a:pPr marL="342900" lvl="0" indent="-342900" algn="l">
              <a:buFont typeface="Arial" panose="020B0604020202020204" pitchFamily="34" charset="0"/>
              <a:buChar char="•"/>
            </a:pPr>
            <a:r>
              <a:rPr lang="en-US" altLang="zh-CN" sz="2000" b="1" dirty="0">
                <a:solidFill>
                  <a:srgbClr val="404040"/>
                </a:solidFill>
                <a:effectLst/>
                <a:latin typeface="Times New Roman" panose="02020603050405020304" pitchFamily="18" charset="0"/>
                <a:cs typeface="Times New Roman" panose="02020603050405020304" pitchFamily="18" charset="0"/>
                <a:sym typeface="+mn-ea"/>
              </a:rPr>
              <a:t>Goal</a:t>
            </a:r>
            <a:r>
              <a:rPr lang="en-US" altLang="zh-CN" sz="2000" dirty="0">
                <a:solidFill>
                  <a:srgbClr val="404040"/>
                </a:solidFill>
                <a:effectLst/>
                <a:latin typeface="Times New Roman" panose="02020603050405020304" pitchFamily="18" charset="0"/>
                <a:cs typeface="Times New Roman" panose="02020603050405020304" pitchFamily="18" charset="0"/>
                <a:sym typeface="+mn-ea"/>
              </a:rPr>
              <a:t>: Design a new algorithm that can mitigate non-IID data while effectively handling stale gradients.</a:t>
            </a:r>
            <a:endParaRPr lang="en-US" altLang="zh-CN" sz="2000" dirty="0">
              <a:solidFill>
                <a:srgbClr val="404040"/>
              </a:solidFill>
              <a:effectLst/>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2" name="图片 1"/>
          <p:cNvPicPr>
            <a:picLocks noChangeAspect="1"/>
          </p:cNvPicPr>
          <p:nvPr/>
        </p:nvPicPr>
        <p:blipFill>
          <a:blip r:embed="rId3"/>
          <a:stretch>
            <a:fillRect/>
          </a:stretch>
        </p:blipFill>
        <p:spPr>
          <a:xfrm>
            <a:off x="48260" y="751205"/>
            <a:ext cx="5936615" cy="5735955"/>
          </a:xfrm>
          <a:prstGeom prst="rect">
            <a:avLst/>
          </a:prstGeom>
        </p:spPr>
      </p:pic>
      <p:pic>
        <p:nvPicPr>
          <p:cNvPr id="3" name="图片 2"/>
          <p:cNvPicPr>
            <a:picLocks noChangeAspect="1"/>
          </p:cNvPicPr>
          <p:nvPr/>
        </p:nvPicPr>
        <p:blipFill>
          <a:blip r:embed="rId4"/>
          <a:stretch>
            <a:fillRect/>
          </a:stretch>
        </p:blipFill>
        <p:spPr>
          <a:xfrm>
            <a:off x="6168390" y="807085"/>
            <a:ext cx="5848350" cy="5543550"/>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4" name="图片 3"/>
          <p:cNvPicPr>
            <a:picLocks noChangeAspect="1"/>
          </p:cNvPicPr>
          <p:nvPr/>
        </p:nvPicPr>
        <p:blipFill>
          <a:blip r:embed="rId3"/>
          <a:stretch>
            <a:fillRect/>
          </a:stretch>
        </p:blipFill>
        <p:spPr>
          <a:xfrm>
            <a:off x="192405" y="836930"/>
            <a:ext cx="5665470" cy="5591810"/>
          </a:xfrm>
          <a:prstGeom prst="rect">
            <a:avLst/>
          </a:prstGeom>
        </p:spPr>
      </p:pic>
      <p:pic>
        <p:nvPicPr>
          <p:cNvPr id="5" name="图片 4"/>
          <p:cNvPicPr>
            <a:picLocks noChangeAspect="1"/>
          </p:cNvPicPr>
          <p:nvPr/>
        </p:nvPicPr>
        <p:blipFill>
          <a:blip r:embed="rId4"/>
          <a:stretch>
            <a:fillRect/>
          </a:stretch>
        </p:blipFill>
        <p:spPr>
          <a:xfrm>
            <a:off x="6240145" y="982345"/>
            <a:ext cx="5712460" cy="5308600"/>
          </a:xfrm>
          <a:prstGeom prst="rect">
            <a:avLst/>
          </a:prstGeom>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2" name="图片 1"/>
          <p:cNvPicPr>
            <a:picLocks noChangeAspect="1"/>
          </p:cNvPicPr>
          <p:nvPr/>
        </p:nvPicPr>
        <p:blipFill>
          <a:blip r:embed="rId3"/>
          <a:stretch>
            <a:fillRect/>
          </a:stretch>
        </p:blipFill>
        <p:spPr>
          <a:xfrm>
            <a:off x="264160" y="836930"/>
            <a:ext cx="5797550" cy="5514340"/>
          </a:xfrm>
          <a:prstGeom prst="rect">
            <a:avLst/>
          </a:prstGeom>
        </p:spPr>
      </p:pic>
      <p:pic>
        <p:nvPicPr>
          <p:cNvPr id="3" name="图片 2"/>
          <p:cNvPicPr>
            <a:picLocks noChangeAspect="1"/>
          </p:cNvPicPr>
          <p:nvPr/>
        </p:nvPicPr>
        <p:blipFill>
          <a:blip r:embed="rId4"/>
          <a:stretch>
            <a:fillRect/>
          </a:stretch>
        </p:blipFill>
        <p:spPr>
          <a:xfrm>
            <a:off x="6096000" y="836930"/>
            <a:ext cx="5836285" cy="5488305"/>
          </a:xfrm>
          <a:prstGeom prst="rect">
            <a:avLst/>
          </a:prstGeom>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4" name="图片 3"/>
          <p:cNvPicPr>
            <a:picLocks noChangeAspect="1"/>
          </p:cNvPicPr>
          <p:nvPr/>
        </p:nvPicPr>
        <p:blipFill>
          <a:blip r:embed="rId3"/>
          <a:stretch>
            <a:fillRect/>
          </a:stretch>
        </p:blipFill>
        <p:spPr>
          <a:xfrm>
            <a:off x="335915" y="836930"/>
            <a:ext cx="5795645" cy="5532120"/>
          </a:xfrm>
          <a:prstGeom prst="rect">
            <a:avLst/>
          </a:prstGeom>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2" name="图片 1"/>
          <p:cNvPicPr>
            <a:picLocks noChangeAspect="1"/>
          </p:cNvPicPr>
          <p:nvPr/>
        </p:nvPicPr>
        <p:blipFill>
          <a:blip r:embed="rId3"/>
          <a:stretch>
            <a:fillRect/>
          </a:stretch>
        </p:blipFill>
        <p:spPr>
          <a:xfrm>
            <a:off x="264160" y="866140"/>
            <a:ext cx="5819140" cy="5415915"/>
          </a:xfrm>
          <a:prstGeom prst="rect">
            <a:avLst/>
          </a:prstGeom>
        </p:spPr>
      </p:pic>
      <p:pic>
        <p:nvPicPr>
          <p:cNvPr id="3" name="图片 2"/>
          <p:cNvPicPr>
            <a:picLocks noChangeAspect="1"/>
          </p:cNvPicPr>
          <p:nvPr/>
        </p:nvPicPr>
        <p:blipFill>
          <a:blip r:embed="rId4"/>
          <a:stretch>
            <a:fillRect/>
          </a:stretch>
        </p:blipFill>
        <p:spPr>
          <a:xfrm>
            <a:off x="6240145" y="1036320"/>
            <a:ext cx="5793105" cy="5170170"/>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4" name="图片 3"/>
          <p:cNvPicPr>
            <a:picLocks noChangeAspect="1"/>
          </p:cNvPicPr>
          <p:nvPr/>
        </p:nvPicPr>
        <p:blipFill>
          <a:blip r:embed="rId3"/>
          <a:stretch>
            <a:fillRect/>
          </a:stretch>
        </p:blipFill>
        <p:spPr>
          <a:xfrm>
            <a:off x="264160" y="836930"/>
            <a:ext cx="6006465" cy="5539105"/>
          </a:xfrm>
          <a:prstGeom prst="rect">
            <a:avLst/>
          </a:prstGeom>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2" name="图片 1"/>
          <p:cNvPicPr>
            <a:picLocks noChangeAspect="1"/>
          </p:cNvPicPr>
          <p:nvPr/>
        </p:nvPicPr>
        <p:blipFill>
          <a:blip r:embed="rId3"/>
          <a:stretch>
            <a:fillRect/>
          </a:stretch>
        </p:blipFill>
        <p:spPr>
          <a:xfrm>
            <a:off x="727075" y="1628775"/>
            <a:ext cx="10875010" cy="2493010"/>
          </a:xfrm>
          <a:prstGeom prst="rect">
            <a:avLst/>
          </a:prstGeom>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356870" y="1268730"/>
            <a:ext cx="11478260" cy="2553335"/>
          </a:xfrm>
          <a:prstGeom prst="rect">
            <a:avLst/>
          </a:prstGeom>
          <a:noFill/>
        </p:spPr>
        <p:txBody>
          <a:bodyPr wrap="square" rtlCol="0" anchor="t">
            <a:spAutoFit/>
          </a:bodyPr>
          <a:p>
            <a:r>
              <a:rPr lang="en-US" altLang="zh-CN" sz="2000">
                <a:latin typeface="Times New Roman" panose="02020603050405020304" pitchFamily="18" charset="0"/>
                <a:cs typeface="Times New Roman" panose="02020603050405020304" pitchFamily="18" charset="0"/>
              </a:rPr>
              <a:t>In this article, we proposed the adaptive central accelerated FL with diversified global updating to tackle the challenges in heterogeneous demands of various individual machines.It can not only show a faster convergence rate in the training procedure but also can achieve higher test accuracy compared with the state-of-the-art FL baseline algorithms. </a:t>
            </a:r>
            <a:endParaRPr lang="en-US" altLang="zh-CN" sz="2000">
              <a:latin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Two different diversified global updating methods are proposed, i.e., MA-FSVRG and GA-FSVRG, where MA-FSVRG can achieve stabler performance with cheaper local computing cost and GA-FSVRG can converge faster to a higher test accuracy.</a:t>
            </a:r>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rcRect b="28045"/>
          <a:stretch>
            <a:fillRect/>
          </a:stretch>
        </p:blipFill>
        <p:spPr>
          <a:xfrm>
            <a:off x="335915" y="1485265"/>
            <a:ext cx="7381875" cy="4032250"/>
          </a:xfrm>
          <a:prstGeom prst="rect">
            <a:avLst/>
          </a:prstGeom>
        </p:spPr>
      </p:pic>
      <p:sp>
        <p:nvSpPr>
          <p:cNvPr id="3" name="文本框 2"/>
          <p:cNvSpPr txBox="1"/>
          <p:nvPr/>
        </p:nvSpPr>
        <p:spPr>
          <a:xfrm>
            <a:off x="7895590" y="1196975"/>
            <a:ext cx="4164330" cy="5015865"/>
          </a:xfrm>
          <a:prstGeom prst="rect">
            <a:avLst/>
          </a:prstGeom>
          <a:noFill/>
        </p:spPr>
        <p:txBody>
          <a:bodyPr wrap="square" rtlCol="0" anchor="t">
            <a:spAutoFit/>
          </a:bodyPr>
          <a:p>
            <a:pPr marL="342900" indent="-342900">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Fig. 3. WKAFL with five main components, one for clients (</a:t>
            </a:r>
            <a:r>
              <a:rPr lang="en-US" altLang="en-US" sz="1600">
                <a:latin typeface="Times New Roman" panose="02020603050405020304" pitchFamily="18" charset="0"/>
                <a:cs typeface="Times New Roman" panose="02020603050405020304" pitchFamily="18" charset="0"/>
              </a:rPr>
              <a:t>①</a:t>
            </a:r>
            <a:r>
              <a:rPr lang="en-US" altLang="zh-CN" sz="2000">
                <a:latin typeface="Times New Roman" panose="02020603050405020304" pitchFamily="18" charset="0"/>
                <a:cs typeface="Times New Roman" panose="02020603050405020304" pitchFamily="18" charset="0"/>
              </a:rPr>
              <a:t>) and four for the server (</a:t>
            </a:r>
            <a:r>
              <a:rPr lang="en-US" altLang="en-US" sz="1600">
                <a:latin typeface="Times New Roman" panose="02020603050405020304" pitchFamily="18" charset="0"/>
                <a:cs typeface="Times New Roman" panose="02020603050405020304" pitchFamily="18" charset="0"/>
              </a:rPr>
              <a:t>②</a:t>
            </a:r>
            <a:r>
              <a:rPr lang="en-US" altLang="zh-CN" sz="1600">
                <a:latin typeface="Times New Roman" panose="02020603050405020304" pitchFamily="18" charset="0"/>
                <a:cs typeface="Times New Roman" panose="02020603050405020304" pitchFamily="18" charset="0"/>
              </a:rPr>
              <a:t>-</a:t>
            </a:r>
            <a:r>
              <a:rPr lang="en-US" altLang="en-US" sz="1600">
                <a:latin typeface="Times New Roman" panose="02020603050405020304" pitchFamily="18" charset="0"/>
                <a:cs typeface="Times New Roman" panose="02020603050405020304" pitchFamily="18" charset="0"/>
              </a:rPr>
              <a:t>⑤</a:t>
            </a:r>
            <a:r>
              <a:rPr lang="en-US" altLang="zh-CN" sz="2000">
                <a:latin typeface="Times New Roman" panose="02020603050405020304" pitchFamily="18" charset="0"/>
                <a:cs typeface="Times New Roman" panose="02020603050405020304" pitchFamily="18" charset="0"/>
              </a:rPr>
              <a:t>). </a:t>
            </a:r>
            <a:endParaRPr lang="en-US" altLang="zh-CN"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altLang="zh-CN" sz="2000">
                <a:latin typeface="Times New Roman" panose="02020603050405020304" pitchFamily="18" charset="0"/>
                <a:cs typeface="Times New Roman" panose="02020603050405020304" pitchFamily="18" charset="0"/>
              </a:rPr>
              <a:t>Gradients computation. </a:t>
            </a:r>
            <a:endParaRPr lang="en-US" altLang="zh-CN" sz="2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endParaRPr lang="en-US" altLang="zh-CN" sz="2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altLang="zh-CN" sz="2000">
                <a:latin typeface="Times New Roman" panose="02020603050405020304" pitchFamily="18" charset="0"/>
                <a:cs typeface="Times New Roman" panose="02020603050405020304" pitchFamily="18" charset="0"/>
              </a:rPr>
              <a:t>Improvement of stability on non-IID data. </a:t>
            </a:r>
            <a:endParaRPr lang="en-US" altLang="zh-CN" sz="2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endParaRPr lang="en-US" altLang="zh-CN" sz="2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altLang="zh-CN" sz="2000">
                <a:latin typeface="Times New Roman" panose="02020603050405020304" pitchFamily="18" charset="0"/>
                <a:cs typeface="Times New Roman" panose="02020603050405020304" pitchFamily="18" charset="0"/>
              </a:rPr>
              <a:t>Estimation of globally unbiased gradient.</a:t>
            </a:r>
            <a:endParaRPr lang="en-US" altLang="zh-CN" sz="2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endParaRPr lang="en-US" altLang="zh-CN" sz="2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altLang="zh-CN" sz="2000">
                <a:latin typeface="Times New Roman" panose="02020603050405020304" pitchFamily="18" charset="0"/>
                <a:cs typeface="Times New Roman" panose="02020603050405020304" pitchFamily="18" charset="0"/>
              </a:rPr>
              <a:t>Selection and aggregation of consistent gradients. </a:t>
            </a:r>
            <a:endParaRPr lang="en-US" altLang="zh-CN" sz="2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endParaRPr lang="en-US" altLang="zh-CN" sz="2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altLang="zh-CN" sz="2000">
                <a:latin typeface="Times New Roman" panose="02020603050405020304" pitchFamily="18" charset="0"/>
                <a:cs typeface="Times New Roman" panose="02020603050405020304" pitchFamily="18" charset="0"/>
              </a:rPr>
              <a:t>Learning rate adaptation.</a:t>
            </a:r>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0" y="807218"/>
            <a:ext cx="12192000" cy="5243563"/>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2169900" y="1557000"/>
            <a:ext cx="7834370" cy="446249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tretch>
            <a:fillRect/>
          </a:stretch>
        </p:blipFill>
        <p:spPr>
          <a:xfrm>
            <a:off x="840105" y="1196340"/>
            <a:ext cx="6922770" cy="3383280"/>
          </a:xfrm>
          <a:prstGeom prst="rect">
            <a:avLst/>
          </a:prstGeom>
        </p:spPr>
      </p:pic>
      <p:pic>
        <p:nvPicPr>
          <p:cNvPr id="12" name="图片 11"/>
          <p:cNvPicPr>
            <a:picLocks noChangeAspect="1"/>
          </p:cNvPicPr>
          <p:nvPr/>
        </p:nvPicPr>
        <p:blipFill>
          <a:blip r:embed="rId2"/>
          <a:stretch>
            <a:fillRect/>
          </a:stretch>
        </p:blipFill>
        <p:spPr>
          <a:xfrm>
            <a:off x="840105" y="4508500"/>
            <a:ext cx="6801485" cy="130937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rcRect t="9871" b="14010"/>
          <a:stretch>
            <a:fillRect/>
          </a:stretch>
        </p:blipFill>
        <p:spPr>
          <a:xfrm>
            <a:off x="335915" y="1628775"/>
            <a:ext cx="11445875" cy="3888105"/>
          </a:xfrm>
          <a:prstGeom prst="rect">
            <a:avLst/>
          </a:prstGeom>
        </p:spPr>
      </p:pic>
      <p:sp>
        <p:nvSpPr>
          <p:cNvPr id="2" name="文本框 1"/>
          <p:cNvSpPr txBox="1"/>
          <p:nvPr/>
        </p:nvSpPr>
        <p:spPr>
          <a:xfrm>
            <a:off x="768350" y="800100"/>
            <a:ext cx="6096000" cy="460375"/>
          </a:xfrm>
          <a:prstGeom prst="rect">
            <a:avLst/>
          </a:prstGeom>
          <a:noFill/>
        </p:spPr>
        <p:txBody>
          <a:bodyPr wrap="square" rtlCol="0" anchor="t">
            <a:spAutoFit/>
          </a:bodyPr>
          <a:p>
            <a:r>
              <a:rPr lang="en-US" altLang="zh-CN" sz="2400" dirty="0">
                <a:solidFill>
                  <a:srgbClr val="FF0000"/>
                </a:solidFill>
                <a:latin typeface="Times New Roman" panose="02020603050405020304" pitchFamily="18" charset="0"/>
                <a:cs typeface="Times New Roman" panose="02020603050405020304" pitchFamily="18" charset="0"/>
                <a:sym typeface="+mn-ea"/>
              </a:rPr>
              <a:t>stage one</a:t>
            </a:r>
            <a:endParaRPr lang="en-US" altLang="zh-CN" sz="2400" dirty="0">
              <a:solidFill>
                <a:srgbClr val="FF0000"/>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rcRect l="4651" t="60908"/>
          <a:stretch>
            <a:fillRect/>
          </a:stretch>
        </p:blipFill>
        <p:spPr>
          <a:xfrm>
            <a:off x="749300" y="3784600"/>
            <a:ext cx="10156190" cy="1951990"/>
          </a:xfrm>
          <a:prstGeom prst="rect">
            <a:avLst/>
          </a:prstGeom>
        </p:spPr>
      </p:pic>
      <p:pic>
        <p:nvPicPr>
          <p:cNvPr id="4" name="图片 3"/>
          <p:cNvPicPr>
            <a:picLocks noChangeAspect="1"/>
          </p:cNvPicPr>
          <p:nvPr/>
        </p:nvPicPr>
        <p:blipFill>
          <a:blip r:embed="rId2"/>
          <a:srcRect l="4698" t="68279"/>
          <a:stretch>
            <a:fillRect/>
          </a:stretch>
        </p:blipFill>
        <p:spPr>
          <a:xfrm>
            <a:off x="749300" y="1484630"/>
            <a:ext cx="10675620" cy="1703705"/>
          </a:xfrm>
          <a:prstGeom prst="rect">
            <a:avLst/>
          </a:prstGeom>
        </p:spPr>
      </p:pic>
      <p:sp>
        <p:nvSpPr>
          <p:cNvPr id="2" name="文本框 1"/>
          <p:cNvSpPr txBox="1"/>
          <p:nvPr/>
        </p:nvSpPr>
        <p:spPr>
          <a:xfrm>
            <a:off x="695960" y="808355"/>
            <a:ext cx="6096000" cy="460375"/>
          </a:xfrm>
          <a:prstGeom prst="rect">
            <a:avLst/>
          </a:prstGeom>
          <a:noFill/>
        </p:spPr>
        <p:txBody>
          <a:bodyPr wrap="square" rtlCol="0" anchor="t">
            <a:spAutoFit/>
          </a:bodyPr>
          <a:p>
            <a:r>
              <a:rPr lang="en-US" altLang="zh-CN" sz="2400" dirty="0">
                <a:solidFill>
                  <a:srgbClr val="FF0000"/>
                </a:solidFill>
                <a:latin typeface="Times New Roman" panose="02020603050405020304" pitchFamily="18" charset="0"/>
                <a:cs typeface="Times New Roman" panose="02020603050405020304" pitchFamily="18" charset="0"/>
                <a:sym typeface="+mn-ea"/>
              </a:rPr>
              <a:t>stage two</a:t>
            </a:r>
            <a:endParaRPr lang="en-US" altLang="zh-CN" sz="2400" dirty="0">
              <a:solidFill>
                <a:srgbClr val="FF0000"/>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tretch>
            <a:fillRect/>
          </a:stretch>
        </p:blipFill>
        <p:spPr>
          <a:xfrm>
            <a:off x="840105" y="787400"/>
            <a:ext cx="5956935" cy="1548765"/>
          </a:xfrm>
          <a:prstGeom prst="rect">
            <a:avLst/>
          </a:prstGeom>
        </p:spPr>
      </p:pic>
      <p:pic>
        <p:nvPicPr>
          <p:cNvPr id="6" name="图片 5"/>
          <p:cNvPicPr>
            <a:picLocks noChangeAspect="1"/>
          </p:cNvPicPr>
          <p:nvPr/>
        </p:nvPicPr>
        <p:blipFill>
          <a:blip r:embed="rId2"/>
          <a:stretch>
            <a:fillRect/>
          </a:stretch>
        </p:blipFill>
        <p:spPr>
          <a:xfrm>
            <a:off x="757895" y="2483368"/>
            <a:ext cx="5803346" cy="4048353"/>
          </a:xfrm>
          <a:prstGeom prst="rect">
            <a:avLst/>
          </a:prstGeom>
        </p:spPr>
      </p:pic>
      <p:sp>
        <p:nvSpPr>
          <p:cNvPr id="2" name="文本框 1"/>
          <p:cNvSpPr txBox="1"/>
          <p:nvPr/>
        </p:nvSpPr>
        <p:spPr>
          <a:xfrm>
            <a:off x="7212330" y="1688465"/>
            <a:ext cx="4064000" cy="368300"/>
          </a:xfrm>
          <a:prstGeom prst="rect">
            <a:avLst/>
          </a:prstGeom>
          <a:noFill/>
        </p:spPr>
        <p:txBody>
          <a:bodyPr wrap="square" rtlCol="0">
            <a:spAutoFit/>
          </a:bodyPr>
          <a:p>
            <a:r>
              <a:rPr lang="zh-CN" altLang="en-US">
                <a:solidFill>
                  <a:srgbClr val="FF0000"/>
                </a:solidFill>
                <a:latin typeface="微软雅黑" panose="020B0503020204020204" charset="-122"/>
                <a:ea typeface="微软雅黑" panose="020B0503020204020204" charset="-122"/>
              </a:rPr>
              <a:t>无偏梯度的说明</a:t>
            </a:r>
            <a:endParaRPr lang="zh-CN" altLang="en-US">
              <a:solidFill>
                <a:srgbClr val="FF0000"/>
              </a:solidFill>
              <a:latin typeface="微软雅黑" panose="020B0503020204020204" charset="-122"/>
              <a:ea typeface="微软雅黑" panose="020B0503020204020204" charset="-122"/>
            </a:endParaRPr>
          </a:p>
        </p:txBody>
      </p:sp>
      <p:sp>
        <p:nvSpPr>
          <p:cNvPr id="3" name="文本框 2"/>
          <p:cNvSpPr txBox="1"/>
          <p:nvPr/>
        </p:nvSpPr>
        <p:spPr>
          <a:xfrm>
            <a:off x="7193280" y="4255770"/>
            <a:ext cx="4064000" cy="368300"/>
          </a:xfrm>
          <a:prstGeom prst="rect">
            <a:avLst/>
          </a:prstGeom>
          <a:noFill/>
        </p:spPr>
        <p:txBody>
          <a:bodyPr wrap="square" rtlCol="0">
            <a:spAutoFit/>
          </a:bodyPr>
          <a:p>
            <a:r>
              <a:rPr lang="zh-CN" altLang="en-US">
                <a:solidFill>
                  <a:srgbClr val="FF0000"/>
                </a:solidFill>
                <a:latin typeface="微软雅黑" panose="020B0503020204020204" charset="-122"/>
                <a:ea typeface="微软雅黑" panose="020B0503020204020204" charset="-122"/>
              </a:rPr>
              <a:t>梯度方差的上下界</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1200150" y="1196975"/>
            <a:ext cx="5615305" cy="4767580"/>
          </a:xfrm>
          <a:prstGeom prst="rect">
            <a:avLst/>
          </a:prstGeom>
        </p:spPr>
      </p:pic>
      <p:sp>
        <p:nvSpPr>
          <p:cNvPr id="3" name="文本框 2"/>
          <p:cNvSpPr txBox="1"/>
          <p:nvPr/>
        </p:nvSpPr>
        <p:spPr>
          <a:xfrm>
            <a:off x="7259955" y="3068955"/>
            <a:ext cx="4064000" cy="368300"/>
          </a:xfrm>
          <a:prstGeom prst="rect">
            <a:avLst/>
          </a:prstGeom>
          <a:noFill/>
        </p:spPr>
        <p:txBody>
          <a:bodyPr wrap="square" rtlCol="0">
            <a:spAutoFit/>
          </a:bodyPr>
          <a:p>
            <a:r>
              <a:rPr lang="zh-CN" altLang="en-US">
                <a:solidFill>
                  <a:srgbClr val="FF0000"/>
                </a:solidFill>
                <a:latin typeface="微软雅黑" panose="020B0503020204020204" charset="-122"/>
                <a:ea typeface="微软雅黑" panose="020B0503020204020204" charset="-122"/>
              </a:rPr>
              <a:t>全局无偏梯度的计算</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p:nvPr>
            <p:custDataLst>
              <p:tags r:id="rId1"/>
            </p:custDataLst>
          </p:nvPr>
        </p:nvSpPr>
        <p:spPr>
          <a:xfrm>
            <a:off x="564144" y="1575361"/>
            <a:ext cx="2614571"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Stale Gradients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6" name="圆角矩形 4"/>
          <p:cNvSpPr/>
          <p:nvPr>
            <p:custDataLst>
              <p:tags r:id="rId2"/>
            </p:custDataLst>
          </p:nvPr>
        </p:nvSpPr>
        <p:spPr>
          <a:xfrm>
            <a:off x="4597278" y="49521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Reschedule Gradients</a:t>
            </a:r>
            <a:endParaRPr lang="en-US" altLang="zh-CN" sz="1400" b="1" dirty="0">
              <a:latin typeface="Arial" panose="020B0604020202020204" pitchFamily="34" charset="0"/>
              <a:cs typeface="Arial" panose="020B0604020202020204" pitchFamily="34" charset="0"/>
            </a:endParaRPr>
          </a:p>
        </p:txBody>
      </p:sp>
      <p:sp>
        <p:nvSpPr>
          <p:cNvPr id="7" name="圆角矩形 5"/>
          <p:cNvSpPr/>
          <p:nvPr>
            <p:custDataLst>
              <p:tags r:id="rId3"/>
            </p:custDataLst>
          </p:nvPr>
        </p:nvSpPr>
        <p:spPr>
          <a:xfrm>
            <a:off x="9129041" y="187910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Adaptive Bi-Directional </a:t>
            </a:r>
            <a:r>
              <a:rPr lang="en-US" altLang="zh-CN" sz="1400" b="1" dirty="0">
                <a:latin typeface="Arial" panose="020B0604020202020204" pitchFamily="34" charset="0"/>
                <a:cs typeface="Arial" panose="020B0604020202020204" pitchFamily="34" charset="0"/>
                <a:sym typeface="+mn-ea"/>
              </a:rPr>
              <a:t>Gradients</a:t>
            </a:r>
            <a:endParaRPr lang="en-US" altLang="zh-CN" sz="1400" b="1" dirty="0">
              <a:latin typeface="Arial" panose="020B0604020202020204" pitchFamily="34" charset="0"/>
              <a:cs typeface="Arial" panose="020B0604020202020204" pitchFamily="34" charset="0"/>
            </a:endParaRPr>
          </a:p>
        </p:txBody>
      </p:sp>
      <p:sp>
        <p:nvSpPr>
          <p:cNvPr id="8" name="圆角矩形 6"/>
          <p:cNvSpPr/>
          <p:nvPr>
            <p:custDataLst>
              <p:tags r:id="rId4"/>
            </p:custDataLst>
          </p:nvPr>
        </p:nvSpPr>
        <p:spPr>
          <a:xfrm>
            <a:off x="7531401" y="4366497"/>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sym typeface="+mn-ea"/>
              </a:rPr>
              <a:t>Gradients with </a:t>
            </a:r>
            <a:r>
              <a:rPr lang="en-US" altLang="zh-CN" sz="1400" b="1" dirty="0">
                <a:latin typeface="Arial" panose="020B0604020202020204" pitchFamily="34" charset="0"/>
                <a:cs typeface="Arial" panose="020B0604020202020204" pitchFamily="34" charset="0"/>
                <a:sym typeface="+mn-ea"/>
              </a:rPr>
              <a:t>momentum </a:t>
            </a:r>
            <a:endParaRPr lang="en-US" altLang="zh-CN" sz="1400" b="1" dirty="0">
              <a:latin typeface="Arial" panose="020B0604020202020204" pitchFamily="34" charset="0"/>
              <a:cs typeface="Arial" panose="020B0604020202020204" pitchFamily="34" charset="0"/>
              <a:sym typeface="+mn-ea"/>
            </a:endParaRPr>
          </a:p>
        </p:txBody>
      </p:sp>
      <p:sp>
        <p:nvSpPr>
          <p:cNvPr id="9" name="圆角矩形 7"/>
          <p:cNvSpPr/>
          <p:nvPr>
            <p:custDataLst>
              <p:tags r:id="rId5"/>
            </p:custDataLst>
          </p:nvPr>
        </p:nvSpPr>
        <p:spPr>
          <a:xfrm>
            <a:off x="1416391" y="4365064"/>
            <a:ext cx="3839414"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G</a:t>
            </a: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radient-based grouping method</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custDataLst>
              <p:tags r:id="rId6"/>
            </p:custDataLst>
          </p:nvPr>
        </p:nvSpPr>
        <p:spPr>
          <a:xfrm>
            <a:off x="1742565" y="1094784"/>
            <a:ext cx="421958" cy="330518"/>
          </a:xfrm>
          <a:prstGeom prst="rect">
            <a:avLst/>
          </a:prstGeom>
          <a:noFill/>
        </p:spPr>
        <p:txBody>
          <a:bodyPr wrap="none" rtlCol="0" anchor="t">
            <a:noAutofit/>
          </a:bodyPr>
          <a:lstStyle/>
          <a:p>
            <a:r>
              <a:rPr lang="zh-CN" altLang="en-US" b="1" dirty="0">
                <a:latin typeface="Arial" panose="020B0604020202020204" pitchFamily="34" charset="0"/>
                <a:cs typeface="Arial" panose="020B0604020202020204" pitchFamily="34" charset="0"/>
              </a:rPr>
              <a:t>①</a:t>
            </a:r>
            <a:endParaRPr lang="zh-CN" altLang="en-US" b="1" dirty="0">
              <a:latin typeface="Arial" panose="020B0604020202020204" pitchFamily="34" charset="0"/>
              <a:cs typeface="Arial" panose="020B0604020202020204" pitchFamily="34" charset="0"/>
            </a:endParaRPr>
          </a:p>
        </p:txBody>
      </p:sp>
      <p:sp>
        <p:nvSpPr>
          <p:cNvPr id="11" name="文本框 10"/>
          <p:cNvSpPr txBox="1"/>
          <p:nvPr>
            <p:custDataLst>
              <p:tags r:id="rId7"/>
            </p:custDataLst>
          </p:nvPr>
        </p:nvSpPr>
        <p:spPr>
          <a:xfrm>
            <a:off x="6018973" y="28875"/>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②</a:t>
            </a:r>
            <a:endParaRPr lang="zh-CN" altLang="en-US" b="1" dirty="0">
              <a:latin typeface="Arial" panose="020B0604020202020204" pitchFamily="34" charset="0"/>
              <a:cs typeface="Arial" panose="020B0604020202020204" pitchFamily="34" charset="0"/>
            </a:endParaRPr>
          </a:p>
        </p:txBody>
      </p:sp>
      <p:sp>
        <p:nvSpPr>
          <p:cNvPr id="12" name="文本框 11"/>
          <p:cNvSpPr txBox="1"/>
          <p:nvPr>
            <p:custDataLst>
              <p:tags r:id="rId8"/>
            </p:custDataLst>
          </p:nvPr>
        </p:nvSpPr>
        <p:spPr>
          <a:xfrm>
            <a:off x="10242321" y="1400217"/>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③</a:t>
            </a:r>
            <a:endParaRPr lang="zh-CN" altLang="en-US" b="1" dirty="0">
              <a:latin typeface="Arial" panose="020B0604020202020204" pitchFamily="34" charset="0"/>
              <a:cs typeface="Arial" panose="020B0604020202020204" pitchFamily="34" charset="0"/>
            </a:endParaRPr>
          </a:p>
        </p:txBody>
      </p:sp>
      <p:sp>
        <p:nvSpPr>
          <p:cNvPr id="13" name="文本框 12"/>
          <p:cNvSpPr txBox="1"/>
          <p:nvPr>
            <p:custDataLst>
              <p:tags r:id="rId9"/>
            </p:custDataLst>
          </p:nvPr>
        </p:nvSpPr>
        <p:spPr>
          <a:xfrm>
            <a:off x="8945218" y="3956641"/>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④</a:t>
            </a:r>
            <a:endParaRPr lang="zh-CN" altLang="en-US" b="1" dirty="0">
              <a:latin typeface="Arial" panose="020B0604020202020204" pitchFamily="34" charset="0"/>
              <a:cs typeface="Arial" panose="020B0604020202020204" pitchFamily="34" charset="0"/>
            </a:endParaRPr>
          </a:p>
        </p:txBody>
      </p:sp>
      <p:sp>
        <p:nvSpPr>
          <p:cNvPr id="14" name="文本框 13"/>
          <p:cNvSpPr txBox="1"/>
          <p:nvPr>
            <p:custDataLst>
              <p:tags r:id="rId10"/>
            </p:custDataLst>
          </p:nvPr>
        </p:nvSpPr>
        <p:spPr>
          <a:xfrm>
            <a:off x="3240843" y="3963304"/>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⑤</a:t>
            </a:r>
            <a:endParaRPr lang="zh-CN" altLang="en-US" b="1" dirty="0">
              <a:latin typeface="Arial" panose="020B0604020202020204" pitchFamily="34" charset="0"/>
              <a:cs typeface="Arial" panose="020B0604020202020204" pitchFamily="34" charset="0"/>
            </a:endParaRPr>
          </a:p>
        </p:txBody>
      </p:sp>
      <p:sp>
        <p:nvSpPr>
          <p:cNvPr id="2" name="文本框 1"/>
          <p:cNvSpPr txBox="1"/>
          <p:nvPr/>
        </p:nvSpPr>
        <p:spPr>
          <a:xfrm>
            <a:off x="1344295" y="5499100"/>
            <a:ext cx="4064000" cy="645160"/>
          </a:xfrm>
          <a:prstGeom prst="rect">
            <a:avLst/>
          </a:prstGeom>
          <a:noFill/>
        </p:spPr>
        <p:txBody>
          <a:bodyPr wrap="square" rtlCol="0">
            <a:spAutoFit/>
          </a:bodyPr>
          <a:p>
            <a:r>
              <a:rPr lang="en-US" altLang="zh-CN">
                <a:latin typeface="Times New Roman" panose="02020603050405020304" pitchFamily="18" charset="0"/>
                <a:cs typeface="Times New Roman" panose="02020603050405020304" pitchFamily="18" charset="0"/>
              </a:rPr>
              <a:t>model-based and gradient-similarity grouping</a:t>
            </a:r>
            <a:endParaRPr lang="en-US" altLang="zh-CN">
              <a:latin typeface="Times New Roman" panose="02020603050405020304" pitchFamily="18" charset="0"/>
              <a:cs typeface="Times New Roman" panose="02020603050405020304" pitchFamily="18" charset="0"/>
            </a:endParaRPr>
          </a:p>
        </p:txBody>
      </p:sp>
      <p:sp>
        <p:nvSpPr>
          <p:cNvPr id="3" name="文本框 2"/>
          <p:cNvSpPr txBox="1"/>
          <p:nvPr/>
        </p:nvSpPr>
        <p:spPr>
          <a:xfrm>
            <a:off x="8585200" y="3213100"/>
            <a:ext cx="3730625" cy="645160"/>
          </a:xfrm>
          <a:prstGeom prst="rect">
            <a:avLst/>
          </a:prstGeom>
          <a:noFill/>
        </p:spPr>
        <p:txBody>
          <a:bodyPr wrap="square" rtlCol="0">
            <a:spAutoFit/>
          </a:bodyPr>
          <a:p>
            <a:r>
              <a:rPr lang="en-US" altLang="zh-CN" dirty="0">
                <a:solidFill>
                  <a:schemeClr val="tx1"/>
                </a:solidFill>
                <a:latin typeface="Times New Roman" panose="02020603050405020304" pitchFamily="18" charset="0"/>
                <a:cs typeface="Times New Roman" panose="02020603050405020304" pitchFamily="18" charset="0"/>
                <a:sym typeface="+mn-ea"/>
              </a:rPr>
              <a:t>Bi-directional vector with step size and direction</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15" name="文本框 14"/>
          <p:cNvSpPr txBox="1"/>
          <p:nvPr/>
        </p:nvSpPr>
        <p:spPr>
          <a:xfrm>
            <a:off x="4512310" y="1844675"/>
            <a:ext cx="3954145" cy="368300"/>
          </a:xfrm>
          <a:prstGeom prst="rect">
            <a:avLst/>
          </a:prstGeom>
          <a:noFill/>
        </p:spPr>
        <p:txBody>
          <a:bodyPr wrap="square" rtlCol="0" anchor="t">
            <a:spAutoFit/>
          </a:bodyPr>
          <a:p>
            <a:r>
              <a:rPr lang="en-US" altLang="zh-CN"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mn-ea"/>
              </a:rPr>
              <a:t>Utilization of historical gradients</a:t>
            </a:r>
            <a:endParaRPr lang="en-US" altLang="zh-CN"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7" name="文本框 16"/>
          <p:cNvSpPr txBox="1"/>
          <p:nvPr/>
        </p:nvSpPr>
        <p:spPr>
          <a:xfrm>
            <a:off x="408305" y="2852420"/>
            <a:ext cx="3338830" cy="645160"/>
          </a:xfrm>
          <a:prstGeom prst="rect">
            <a:avLst/>
          </a:prstGeom>
          <a:noFill/>
        </p:spPr>
        <p:txBody>
          <a:bodyPr wrap="square" rtlCol="0" anchor="t">
            <a:spAutoFit/>
          </a:bodyPr>
          <a:p>
            <a:r>
              <a:rPr lang="en-US" altLang="zh-CN"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mn-ea"/>
              </a:rPr>
              <a:t>Utilization of </a:t>
            </a:r>
            <a:r>
              <a:rPr lang="en-US" altLang="zh-CN">
                <a:solidFill>
                  <a:schemeClr val="tx1"/>
                </a:solidFill>
                <a:latin typeface="Times New Roman" panose="02020603050405020304" pitchFamily="18" charset="0"/>
                <a:cs typeface="Times New Roman" panose="02020603050405020304" pitchFamily="18" charset="0"/>
                <a:sym typeface="+mn-ea"/>
              </a:rPr>
              <a:t>low-stale and high-stale gradients</a:t>
            </a:r>
            <a:endParaRPr lang="en-US" altLang="zh-CN"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9" name="文本框 18"/>
          <p:cNvSpPr txBox="1"/>
          <p:nvPr/>
        </p:nvSpPr>
        <p:spPr>
          <a:xfrm>
            <a:off x="7185660" y="5499100"/>
            <a:ext cx="4585335" cy="64516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sym typeface="+mn-ea"/>
              </a:rPr>
              <a:t>Conveys the momentum of the global gradient to clients </a:t>
            </a:r>
            <a:endParaRPr lang="en-US" altLang="zh-CN">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6" name="图片 15"/>
          <p:cNvPicPr>
            <a:picLocks noChangeAspect="1"/>
          </p:cNvPicPr>
          <p:nvPr/>
        </p:nvPicPr>
        <p:blipFill>
          <a:blip r:embed="rId1"/>
          <a:stretch>
            <a:fillRect/>
          </a:stretch>
        </p:blipFill>
        <p:spPr>
          <a:xfrm>
            <a:off x="5736230" y="1557145"/>
            <a:ext cx="6336000" cy="3354752"/>
          </a:xfrm>
          <a:prstGeom prst="rect">
            <a:avLst/>
          </a:prstGeom>
        </p:spPr>
      </p:pic>
      <p:pic>
        <p:nvPicPr>
          <p:cNvPr id="5" name="图片 4"/>
          <p:cNvPicPr>
            <a:picLocks noChangeAspect="1"/>
          </p:cNvPicPr>
          <p:nvPr/>
        </p:nvPicPr>
        <p:blipFill>
          <a:blip r:embed="rId2"/>
          <a:stretch>
            <a:fillRect/>
          </a:stretch>
        </p:blipFill>
        <p:spPr>
          <a:xfrm>
            <a:off x="5978131" y="1649272"/>
            <a:ext cx="3019447" cy="390528"/>
          </a:xfrm>
          <a:prstGeom prst="rect">
            <a:avLst/>
          </a:prstGeom>
        </p:spPr>
      </p:pic>
      <p:sp>
        <p:nvSpPr>
          <p:cNvPr id="2" name="文本框 1"/>
          <p:cNvSpPr txBox="1"/>
          <p:nvPr/>
        </p:nvSpPr>
        <p:spPr>
          <a:xfrm>
            <a:off x="192405" y="1196975"/>
            <a:ext cx="5688330" cy="4799965"/>
          </a:xfrm>
          <a:prstGeom prst="rect">
            <a:avLst/>
          </a:prstGeom>
          <a:noFill/>
        </p:spPr>
        <p:txBody>
          <a:bodyPr wrap="square" rtlCol="0" anchor="t">
            <a:spAutoFit/>
          </a:bodyPr>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Fig. 1 illustrates the two-async FL when the total number of clients is four. </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At each iteration, four clients independently upload gradients to the server after finishing computing gradients. </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The server will update the global model once receiving any two gradients, </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clients who fail to upload gradients in limited time continue computing gradients based on a local mini-batch. </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After updating the global model, the server broadcasts the new model parameters to the clients who upload their gradients.</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2" name="图片 11"/>
          <p:cNvPicPr>
            <a:picLocks noChangeAspect="1"/>
          </p:cNvPicPr>
          <p:nvPr/>
        </p:nvPicPr>
        <p:blipFill>
          <a:blip r:embed="rId1"/>
          <a:stretch>
            <a:fillRect/>
          </a:stretch>
        </p:blipFill>
        <p:spPr>
          <a:xfrm>
            <a:off x="552681" y="1557970"/>
            <a:ext cx="7272000" cy="2895621"/>
          </a:xfrm>
          <a:prstGeom prst="rect">
            <a:avLst/>
          </a:prstGeom>
        </p:spPr>
      </p:pic>
      <p:sp>
        <p:nvSpPr>
          <p:cNvPr id="3" name="文本框 2"/>
          <p:cNvSpPr txBox="1"/>
          <p:nvPr/>
        </p:nvSpPr>
        <p:spPr>
          <a:xfrm>
            <a:off x="8133715" y="3808095"/>
            <a:ext cx="406400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考虑到梯度陈旧性</a:t>
            </a:r>
            <a:endParaRPr lang="zh-CN" altLang="en-US">
              <a:latin typeface="微软雅黑" panose="020B0503020204020204" charset="-122"/>
              <a:ea typeface="微软雅黑" panose="020B0503020204020204" charset="-122"/>
            </a:endParaRPr>
          </a:p>
        </p:txBody>
      </p:sp>
      <p:cxnSp>
        <p:nvCxnSpPr>
          <p:cNvPr id="5" name="直接箭头连接符 4"/>
          <p:cNvCxnSpPr/>
          <p:nvPr/>
        </p:nvCxnSpPr>
        <p:spPr>
          <a:xfrm>
            <a:off x="2712085" y="3860800"/>
            <a:ext cx="4967605" cy="14414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tretch>
            <a:fillRect/>
          </a:stretch>
        </p:blipFill>
        <p:spPr>
          <a:xfrm>
            <a:off x="299616" y="750164"/>
            <a:ext cx="4680000" cy="5740800"/>
          </a:xfrm>
          <a:prstGeom prst="rect">
            <a:avLst/>
          </a:prstGeom>
        </p:spPr>
      </p:pic>
      <p:pic>
        <p:nvPicPr>
          <p:cNvPr id="7" name="图片 6"/>
          <p:cNvPicPr>
            <a:picLocks noChangeAspect="1"/>
          </p:cNvPicPr>
          <p:nvPr/>
        </p:nvPicPr>
        <p:blipFill>
          <a:blip r:embed="rId2"/>
          <a:stretch>
            <a:fillRect/>
          </a:stretch>
        </p:blipFill>
        <p:spPr>
          <a:xfrm>
            <a:off x="4584243" y="3861346"/>
            <a:ext cx="2607319" cy="715237"/>
          </a:xfrm>
          <a:prstGeom prst="rect">
            <a:avLst/>
          </a:prstGeom>
        </p:spPr>
      </p:pic>
      <p:pic>
        <p:nvPicPr>
          <p:cNvPr id="17" name="图片 16"/>
          <p:cNvPicPr>
            <a:picLocks noChangeAspect="1"/>
          </p:cNvPicPr>
          <p:nvPr/>
        </p:nvPicPr>
        <p:blipFill>
          <a:blip r:embed="rId3"/>
          <a:stretch>
            <a:fillRect/>
          </a:stretch>
        </p:blipFill>
        <p:spPr>
          <a:xfrm>
            <a:off x="7474878" y="5923921"/>
            <a:ext cx="2649065" cy="629279"/>
          </a:xfrm>
          <a:prstGeom prst="rect">
            <a:avLst/>
          </a:prstGeom>
        </p:spPr>
      </p:pic>
      <p:cxnSp>
        <p:nvCxnSpPr>
          <p:cNvPr id="18" name="连接符: 肘形 17"/>
          <p:cNvCxnSpPr>
            <a:endCxn id="17" idx="1"/>
          </p:cNvCxnSpPr>
          <p:nvPr/>
        </p:nvCxnSpPr>
        <p:spPr>
          <a:xfrm>
            <a:off x="4963344" y="5533657"/>
            <a:ext cx="2511534" cy="7049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4"/>
          <a:stretch>
            <a:fillRect/>
          </a:stretch>
        </p:blipFill>
        <p:spPr>
          <a:xfrm>
            <a:off x="7258685" y="1196975"/>
            <a:ext cx="4741545" cy="4640580"/>
          </a:xfrm>
          <a:prstGeom prst="rect">
            <a:avLst/>
          </a:prstGeom>
        </p:spPr>
      </p:pic>
      <p:cxnSp>
        <p:nvCxnSpPr>
          <p:cNvPr id="5" name="直接箭头连接符 4"/>
          <p:cNvCxnSpPr>
            <a:endCxn id="7" idx="1"/>
          </p:cNvCxnSpPr>
          <p:nvPr/>
        </p:nvCxnSpPr>
        <p:spPr>
          <a:xfrm flipV="1">
            <a:off x="3792220" y="4218940"/>
            <a:ext cx="791845" cy="54610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1419860" y="1772920"/>
            <a:ext cx="9352280" cy="4351020"/>
          </a:xfrm>
          <a:prstGeom prst="rect">
            <a:avLst/>
          </a:prstGeom>
        </p:spPr>
      </p:pic>
      <p:sp>
        <p:nvSpPr>
          <p:cNvPr id="4" name="文本框 3"/>
          <p:cNvSpPr txBox="1"/>
          <p:nvPr/>
        </p:nvSpPr>
        <p:spPr>
          <a:xfrm>
            <a:off x="552000" y="1167531"/>
            <a:ext cx="4572000" cy="398780"/>
          </a:xfrm>
          <a:prstGeom prst="rect">
            <a:avLst/>
          </a:prstGeom>
          <a:noFill/>
        </p:spPr>
        <p:txBody>
          <a:bodyPr wrap="square" rtlCol="0" anchor="t">
            <a:spAutoFit/>
          </a:bodyPr>
          <a:lstStyle/>
          <a:p>
            <a:r>
              <a:rPr lang="en-US" altLang="zh-CN" sz="2000" b="1" dirty="0" err="1">
                <a:solidFill>
                  <a:srgbClr val="0174AB"/>
                </a:solidFill>
                <a:latin typeface="Arial" panose="020B0604020202020204" pitchFamily="34" charset="0"/>
                <a:cs typeface="Arial" panose="020B0604020202020204" pitchFamily="34" charset="0"/>
              </a:rPr>
              <a:t>CelebA</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and EMNIST </a:t>
            </a:r>
            <a:r>
              <a:rPr lang="en-US" altLang="zh-CN" sz="2000" b="1" dirty="0" err="1">
                <a:solidFill>
                  <a:srgbClr val="0174AB"/>
                </a:solidFill>
                <a:latin typeface="Arial" panose="020B0604020202020204" pitchFamily="34" charset="0"/>
                <a:cs typeface="Arial" panose="020B0604020202020204" pitchFamily="34" charset="0"/>
              </a:rPr>
              <a:t>ByClass</a:t>
            </a:r>
            <a:endParaRPr lang="en-US" altLang="zh-CN" sz="2000" b="1" dirty="0">
              <a:solidFill>
                <a:srgbClr val="0174AB"/>
              </a:solidFill>
              <a:latin typeface="Arial" panose="020B0604020202020204" pitchFamily="34" charset="0"/>
              <a:cs typeface="Arial" panose="020B0604020202020204" pitchFamily="34" charset="0"/>
            </a:endParaRPr>
          </a:p>
        </p:txBody>
      </p:sp>
      <p:cxnSp>
        <p:nvCxnSpPr>
          <p:cNvPr id="6" name="直接连接符 5"/>
          <p:cNvCxnSpPr/>
          <p:nvPr/>
        </p:nvCxnSpPr>
        <p:spPr>
          <a:xfrm>
            <a:off x="624000" y="16358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552000" y="1167531"/>
            <a:ext cx="4572000" cy="398780"/>
          </a:xfrm>
          <a:prstGeom prst="rect">
            <a:avLst/>
          </a:prstGeom>
          <a:noFill/>
        </p:spPr>
        <p:txBody>
          <a:bodyPr wrap="square" rtlCol="0" anchor="t">
            <a:spAutoFit/>
          </a:bodyPr>
          <a:lstStyle/>
          <a:p>
            <a:r>
              <a:rPr lang="en-US" altLang="zh-CN" sz="2000" b="1" dirty="0" err="1">
                <a:solidFill>
                  <a:srgbClr val="0174AB"/>
                </a:solidFill>
                <a:latin typeface="Arial" panose="020B0604020202020204" pitchFamily="34" charset="0"/>
                <a:cs typeface="Arial" panose="020B0604020202020204" pitchFamily="34" charset="0"/>
              </a:rPr>
              <a:t>CelebA</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and EMNIST </a:t>
            </a:r>
            <a:r>
              <a:rPr lang="en-US" altLang="zh-CN" sz="2000" b="1" dirty="0" err="1">
                <a:solidFill>
                  <a:srgbClr val="0174AB"/>
                </a:solidFill>
                <a:latin typeface="Arial" panose="020B0604020202020204" pitchFamily="34" charset="0"/>
                <a:cs typeface="Arial" panose="020B0604020202020204" pitchFamily="34" charset="0"/>
              </a:rPr>
              <a:t>ByClass</a:t>
            </a:r>
            <a:endParaRPr lang="en-US" altLang="zh-CN" sz="2000" b="1" dirty="0">
              <a:solidFill>
                <a:srgbClr val="0174AB"/>
              </a:solidFill>
              <a:latin typeface="Arial" panose="020B0604020202020204" pitchFamily="34" charset="0"/>
              <a:cs typeface="Arial" panose="020B0604020202020204" pitchFamily="34" charset="0"/>
            </a:endParaRPr>
          </a:p>
        </p:txBody>
      </p:sp>
      <p:cxnSp>
        <p:nvCxnSpPr>
          <p:cNvPr id="6" name="直接连接符 5"/>
          <p:cNvCxnSpPr/>
          <p:nvPr/>
        </p:nvCxnSpPr>
        <p:spPr>
          <a:xfrm>
            <a:off x="624000" y="16358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p:cNvPicPr>
            <a:picLocks noChangeAspect="1"/>
          </p:cNvPicPr>
          <p:nvPr/>
        </p:nvPicPr>
        <p:blipFill>
          <a:blip r:embed="rId3"/>
          <a:stretch>
            <a:fillRect/>
          </a:stretch>
        </p:blipFill>
        <p:spPr>
          <a:xfrm>
            <a:off x="1416000" y="1794286"/>
            <a:ext cx="9046643" cy="429660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0" name="图片 9"/>
          <p:cNvPicPr>
            <a:picLocks noChangeAspect="1"/>
          </p:cNvPicPr>
          <p:nvPr/>
        </p:nvPicPr>
        <p:blipFill>
          <a:blip r:embed="rId3"/>
          <a:stretch>
            <a:fillRect/>
          </a:stretch>
        </p:blipFill>
        <p:spPr>
          <a:xfrm>
            <a:off x="1487170" y="767715"/>
            <a:ext cx="8830945" cy="579183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3" name="矩形 2"/>
          <p:cNvSpPr/>
          <p:nvPr>
            <p:custDataLst>
              <p:tags r:id="rId1"/>
            </p:custDataLst>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335915" y="1269365"/>
            <a:ext cx="11593830" cy="4150360"/>
          </a:xfrm>
          <a:prstGeom prst="rect">
            <a:avLst/>
          </a:prstGeom>
          <a:noFill/>
        </p:spPr>
        <p:txBody>
          <a:bodyPr wrap="square" rtlCol="0">
            <a:spAutoFit/>
          </a:bodyPr>
          <a:p>
            <a:pPr marL="342900" indent="-342900">
              <a:lnSpc>
                <a:spcPct val="120000"/>
              </a:lnSpc>
              <a:spcBef>
                <a:spcPts val="0"/>
              </a:spcBef>
              <a:spcAft>
                <a:spcPts val="0"/>
              </a:spcAft>
              <a:buFont typeface="Arial" panose="020B0604020202020204" pitchFamily="34" charset="0"/>
              <a:buChar char="•"/>
            </a:pPr>
            <a:r>
              <a:rPr lang="en-US" altLang="zh-CN" sz="2200">
                <a:latin typeface="Times New Roman" panose="02020603050405020304" pitchFamily="18" charset="0"/>
                <a:ea typeface="微软雅黑" panose="020B0503020204020204" charset="-122"/>
                <a:cs typeface="Times New Roman" panose="02020603050405020304" pitchFamily="18" charset="0"/>
              </a:rPr>
              <a:t>First, WKAFL estimates the globally unbiased gradient by accumulating historical gradients to alleviate the impact of non-IID data and aggregating K gradients based on the staleness. </a:t>
            </a:r>
            <a:endParaRPr lang="en-US" altLang="zh-CN" sz="220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endParaRPr lang="en-US" altLang="zh-CN" sz="220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r>
              <a:rPr lang="en-US" altLang="zh-CN" sz="2200">
                <a:latin typeface="Times New Roman" panose="02020603050405020304" pitchFamily="18" charset="0"/>
                <a:ea typeface="微软雅黑" panose="020B0503020204020204" charset="-122"/>
                <a:cs typeface="Times New Roman" panose="02020603050405020304" pitchFamily="18" charset="0"/>
              </a:rPr>
              <a:t>Second, WKAFL picks gradients consistent with the estimated gradient and assigns them with a high weight and vice versa to improve the effect for mitigating non-IID data while preventing the stale gradients to bring down model utility. </a:t>
            </a:r>
            <a:endParaRPr lang="en-US" altLang="zh-CN" sz="220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endParaRPr lang="en-US" altLang="zh-CN" sz="220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r>
              <a:rPr lang="en-US" altLang="zh-CN" sz="2200">
                <a:latin typeface="Times New Roman" panose="02020603050405020304" pitchFamily="18" charset="0"/>
                <a:ea typeface="微软雅黑" panose="020B0503020204020204" charset="-122"/>
                <a:cs typeface="Times New Roman" panose="02020603050405020304" pitchFamily="18" charset="0"/>
              </a:rPr>
              <a:t>Third, by further clipping the stale gradient in the second stage and adjusting the learning rate based on staleness, WKAFL improves the final prediction accuracy. </a:t>
            </a:r>
            <a:endParaRPr lang="en-US" altLang="zh-CN" sz="2200">
              <a:latin typeface="Times New Roman" panose="02020603050405020304" pitchFamily="18" charset="0"/>
              <a:ea typeface="微软雅黑" panose="020B0503020204020204" charset="-122"/>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endParaRPr lang="en-US" altLang="zh-CN" sz="220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960245"/>
            <a:ext cx="12170405"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8747760" cy="872490"/>
            <a:chOff x="623" y="7327"/>
            <a:chExt cx="13776" cy="1374"/>
          </a:xfrm>
        </p:grpSpPr>
        <p:sp>
          <p:nvSpPr>
            <p:cNvPr id="12" name="文本框 11"/>
            <p:cNvSpPr txBox="1"/>
            <p:nvPr/>
          </p:nvSpPr>
          <p:spPr>
            <a:xfrm>
              <a:off x="623" y="7327"/>
              <a:ext cx="13776"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sz="1800" dirty="0">
                  <a:solidFill>
                    <a:srgbClr val="231F20"/>
                  </a:solidFill>
                  <a:effectLst/>
                  <a:latin typeface="Helvetica" panose="020B0604020202020204" pitchFamily="34" charset="0"/>
                </a:rPr>
                <a:t>IEEE INTERNET OF THINGS JOURNAL</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2023</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120000" y="2199403"/>
            <a:ext cx="11880000" cy="1305165"/>
          </a:xfrm>
          <a:prstGeom prst="rect">
            <a:avLst/>
          </a:prstGeom>
          <a:noFill/>
        </p:spPr>
        <p:txBody>
          <a:bodyPr wrap="square">
            <a:spAutoFit/>
          </a:bodyPr>
          <a:lstStyle/>
          <a:p>
            <a:pPr algn="ctr">
              <a:lnSpc>
                <a:spcPct val="150000"/>
              </a:lnSpc>
            </a:pPr>
            <a:r>
              <a:rPr lang="en-US" altLang="zh-CN" sz="2800" b="1" dirty="0">
                <a:solidFill>
                  <a:schemeClr val="bg1"/>
                </a:solidFill>
                <a:effectLst/>
                <a:latin typeface="Arial" panose="020B0604020202020204" pitchFamily="34" charset="0"/>
                <a:cs typeface="Arial" panose="020B0604020202020204" pitchFamily="34" charset="0"/>
              </a:rPr>
              <a:t>Reschedule Gradients: </a:t>
            </a:r>
            <a:endParaRPr lang="en-US" altLang="zh-CN" sz="2800" b="1" dirty="0">
              <a:solidFill>
                <a:schemeClr val="bg1"/>
              </a:solidFill>
              <a:effectLst/>
              <a:latin typeface="Arial" panose="020B0604020202020204" pitchFamily="34" charset="0"/>
              <a:cs typeface="Arial" panose="020B0604020202020204" pitchFamily="34" charset="0"/>
            </a:endParaRPr>
          </a:p>
          <a:p>
            <a:pPr algn="ctr">
              <a:lnSpc>
                <a:spcPct val="150000"/>
              </a:lnSpc>
            </a:pPr>
            <a:r>
              <a:rPr lang="en-US" altLang="zh-CN" sz="2800" b="1" dirty="0">
                <a:solidFill>
                  <a:schemeClr val="bg1"/>
                </a:solidFill>
                <a:effectLst/>
                <a:latin typeface="Arial" panose="020B0604020202020204" pitchFamily="34" charset="0"/>
                <a:cs typeface="Arial" panose="020B0604020202020204" pitchFamily="34" charset="0"/>
              </a:rPr>
              <a:t>Temporal Non-IID Resilient Federated Learning</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4" name="文本框 3"/>
          <p:cNvSpPr txBox="1"/>
          <p:nvPr/>
        </p:nvSpPr>
        <p:spPr>
          <a:xfrm>
            <a:off x="351876" y="3587083"/>
            <a:ext cx="8306185" cy="338554"/>
          </a:xfrm>
          <a:prstGeom prst="rect">
            <a:avLst/>
          </a:prstGeom>
          <a:noFill/>
        </p:spPr>
        <p:txBody>
          <a:bodyPr wrap="square">
            <a:spAutoFit/>
          </a:bodyPr>
          <a:lstStyle/>
          <a:p>
            <a:r>
              <a:rPr lang="en-US" altLang="zh-CN" sz="1600" dirty="0" err="1">
                <a:solidFill>
                  <a:schemeClr val="bg1"/>
                </a:solidFill>
                <a:effectLst/>
                <a:latin typeface="Helvetica" panose="020B0604020202020204" pitchFamily="34" charset="0"/>
              </a:rPr>
              <a:t>Xianyao</a:t>
            </a:r>
            <a:r>
              <a:rPr lang="en-US" altLang="zh-CN" sz="1600" dirty="0">
                <a:solidFill>
                  <a:schemeClr val="bg1"/>
                </a:solidFill>
                <a:effectLst/>
                <a:latin typeface="Helvetica" panose="020B0604020202020204" pitchFamily="34" charset="0"/>
              </a:rPr>
              <a:t> You , </a:t>
            </a:r>
            <a:r>
              <a:rPr lang="en-US" altLang="zh-CN" sz="1600" dirty="0" err="1">
                <a:solidFill>
                  <a:schemeClr val="bg1"/>
                </a:solidFill>
                <a:effectLst/>
                <a:latin typeface="Helvetica" panose="020B0604020202020204" pitchFamily="34" charset="0"/>
              </a:rPr>
              <a:t>Ximeng</a:t>
            </a:r>
            <a:r>
              <a:rPr lang="en-US" altLang="zh-CN" sz="1600" dirty="0">
                <a:solidFill>
                  <a:schemeClr val="bg1"/>
                </a:solidFill>
                <a:effectLst/>
                <a:latin typeface="Helvetica" panose="020B0604020202020204" pitchFamily="34" charset="0"/>
              </a:rPr>
              <a:t> Liu , Nan Jiang , </a:t>
            </a:r>
            <a:r>
              <a:rPr lang="en-US" altLang="zh-CN" sz="1600" dirty="0" err="1">
                <a:solidFill>
                  <a:schemeClr val="bg1"/>
                </a:solidFill>
                <a:effectLst/>
                <a:latin typeface="Helvetica" panose="020B0604020202020204" pitchFamily="34" charset="0"/>
              </a:rPr>
              <a:t>Jianping</a:t>
            </a:r>
            <a:r>
              <a:rPr lang="en-US" altLang="zh-CN" sz="1600" dirty="0">
                <a:solidFill>
                  <a:schemeClr val="bg1"/>
                </a:solidFill>
                <a:effectLst/>
                <a:latin typeface="Helvetica" panose="020B0604020202020204" pitchFamily="34" charset="0"/>
              </a:rPr>
              <a:t> Cai , and </a:t>
            </a:r>
            <a:r>
              <a:rPr lang="en-US" altLang="zh-CN" sz="1600" dirty="0" err="1">
                <a:solidFill>
                  <a:schemeClr val="bg1"/>
                </a:solidFill>
                <a:effectLst/>
                <a:latin typeface="Helvetica" panose="020B0604020202020204" pitchFamily="34" charset="0"/>
              </a:rPr>
              <a:t>Zuobin</a:t>
            </a:r>
            <a:r>
              <a:rPr lang="en-US" altLang="zh-CN" sz="1600" dirty="0">
                <a:solidFill>
                  <a:schemeClr val="bg1"/>
                </a:solidFill>
                <a:effectLst/>
                <a:latin typeface="Helvetica" panose="020B0604020202020204" pitchFamily="34" charset="0"/>
              </a:rPr>
              <a:t> Ying</a:t>
            </a:r>
            <a:endParaRPr lang="zh-CN" altLang="en-US" sz="16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528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277000"/>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Towards Efficient and Stable K-Asynchronous Federated Learning With Unbounded Stale Gradients on Non-IID Data</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IEEE TRANSACTIONS ON PARALLEL AND DISTRIBUTED SYSTEMS</a:t>
              </a:r>
              <a:endParaRPr lang="en-US" altLang="zh-CN" dirty="0">
                <a:latin typeface="Arial" panose="020B0604020202020204" pitchFamily="34" charset="0"/>
                <a:cs typeface="Arial" panose="020B0604020202020204" pitchFamily="34" charset="0"/>
              </a:endParaRP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2022</a:t>
              </a:r>
              <a:endParaRPr lang="en-US" altLang="zh-CN" dirty="0">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351876" y="3587083"/>
            <a:ext cx="8306185" cy="338554"/>
          </a:xfrm>
          <a:prstGeom prst="rect">
            <a:avLst/>
          </a:prstGeom>
          <a:noFill/>
        </p:spPr>
        <p:txBody>
          <a:bodyPr wrap="square">
            <a:spAutoFit/>
          </a:bodyPr>
          <a:lstStyle/>
          <a:p>
            <a:r>
              <a:rPr lang="en-US" altLang="zh-CN" sz="1600" dirty="0">
                <a:solidFill>
                  <a:schemeClr val="bg1"/>
                </a:solidFill>
                <a:effectLst/>
                <a:latin typeface="Helvetica" panose="020B0604020202020204" pitchFamily="34" charset="0"/>
              </a:rPr>
              <a:t>Zihao Zhou, </a:t>
            </a:r>
            <a:r>
              <a:rPr lang="en-US" altLang="zh-CN" sz="1600" dirty="0" err="1">
                <a:solidFill>
                  <a:schemeClr val="bg1"/>
                </a:solidFill>
                <a:effectLst/>
                <a:latin typeface="Helvetica" panose="020B0604020202020204" pitchFamily="34" charset="0"/>
              </a:rPr>
              <a:t>Yanan</a:t>
            </a:r>
            <a:r>
              <a:rPr lang="en-US" altLang="zh-CN" sz="1600" dirty="0">
                <a:solidFill>
                  <a:schemeClr val="bg1"/>
                </a:solidFill>
                <a:effectLst/>
                <a:latin typeface="Helvetica" panose="020B0604020202020204" pitchFamily="34" charset="0"/>
              </a:rPr>
              <a:t> Li , </a:t>
            </a:r>
            <a:r>
              <a:rPr lang="en-US" altLang="zh-CN" sz="1600" dirty="0" err="1">
                <a:solidFill>
                  <a:schemeClr val="bg1"/>
                </a:solidFill>
                <a:effectLst/>
                <a:latin typeface="Helvetica" panose="020B0604020202020204" pitchFamily="34" charset="0"/>
              </a:rPr>
              <a:t>Xuebin</a:t>
            </a:r>
            <a:r>
              <a:rPr lang="en-US" altLang="zh-CN" sz="1600" dirty="0">
                <a:solidFill>
                  <a:schemeClr val="bg1"/>
                </a:solidFill>
                <a:effectLst/>
                <a:latin typeface="Helvetica" panose="020B0604020202020204" pitchFamily="34" charset="0"/>
              </a:rPr>
              <a:t> Ren , and </a:t>
            </a:r>
            <a:r>
              <a:rPr lang="en-US" altLang="zh-CN" sz="1600" dirty="0" err="1">
                <a:solidFill>
                  <a:schemeClr val="bg1"/>
                </a:solidFill>
                <a:effectLst/>
                <a:latin typeface="Helvetica" panose="020B0604020202020204" pitchFamily="34" charset="0"/>
              </a:rPr>
              <a:t>Shusen</a:t>
            </a:r>
            <a:r>
              <a:rPr lang="en-US" altLang="zh-CN" sz="1600" dirty="0">
                <a:solidFill>
                  <a:schemeClr val="bg1"/>
                </a:solidFill>
                <a:effectLst/>
                <a:latin typeface="Helvetica" panose="020B0604020202020204" pitchFamily="34" charset="0"/>
              </a:rPr>
              <a:t> Yang</a:t>
            </a:r>
            <a:endParaRPr lang="zh-CN"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664210" y="1221105"/>
            <a:ext cx="10985500" cy="4831080"/>
          </a:xfrm>
          <a:prstGeom prst="rect">
            <a:avLst/>
          </a:prstGeom>
          <a:noFill/>
          <a:ln>
            <a:solidFill>
              <a:srgbClr val="0174AB"/>
            </a:solidFill>
          </a:ln>
        </p:spPr>
        <p:txBody>
          <a:bodyPr wrap="square" rtlCol="0">
            <a:spAutoFit/>
          </a:bodyPr>
          <a:lstStyle/>
          <a:p>
            <a:pPr indent="0" algn="l">
              <a:buNone/>
            </a:pPr>
            <a:r>
              <a:rPr lang="en-US" altLang="zh-CN" sz="2000" b="1"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rPr>
              <a:t>1. Problem Background</a:t>
            </a:r>
            <a:endParaRPr lang="en-US" altLang="zh-CN" sz="2000" b="1"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endParaRPr>
          </a:p>
          <a:p>
            <a:pPr marL="342900" indent="-342900" algn="l">
              <a:buFont typeface="Arial" panose="020B0604020202020204" pitchFamily="34" charset="0"/>
              <a:buChar char="•"/>
            </a:pPr>
            <a:r>
              <a:rPr lang="en-US" altLang="zh-CN" sz="2000" b="1"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rPr>
              <a:t>Challenges in Federated Learning</a:t>
            </a:r>
            <a:r>
              <a:rPr lang="en-US" altLang="zh-CN" sz="2000" b="0"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rPr>
              <a:t>: In real-world environments, client data distributions are often non-IID, making model training difficult to converge.</a:t>
            </a:r>
            <a:endParaRPr lang="en-US" altLang="zh-CN" sz="2000" b="0"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endParaRPr>
          </a:p>
          <a:p>
            <a:pPr marL="342900" indent="-342900" algn="l">
              <a:buFont typeface="Arial" panose="020B0604020202020204" pitchFamily="34" charset="0"/>
              <a:buChar char="•"/>
            </a:pPr>
            <a:r>
              <a:rPr lang="en-US" altLang="zh-CN" sz="2000" b="1"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rPr>
              <a:t>Temporal Non-IID Problem</a:t>
            </a:r>
            <a:r>
              <a:rPr lang="en-US" altLang="zh-CN" sz="2000" b="0"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rPr>
              <a:t>: Data distributions of clients may vary over time, further complicating model training.</a:t>
            </a:r>
            <a:endParaRPr lang="en-US" altLang="zh-CN" sz="2000" b="0"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endParaRPr>
          </a:p>
          <a:p>
            <a:pPr marL="342900" indent="-342900" algn="l">
              <a:buFont typeface="Arial" panose="020B0604020202020204" pitchFamily="34" charset="0"/>
              <a:buChar char="•"/>
            </a:pPr>
            <a:endParaRPr lang="en-US" altLang="zh-CN" sz="2000" b="0"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endParaRPr>
          </a:p>
          <a:p>
            <a:pPr>
              <a:lnSpc>
                <a:spcPct val="120000"/>
              </a:lnSpc>
              <a:spcBef>
                <a:spcPts val="0"/>
              </a:spcBef>
              <a:spcAft>
                <a:spcPts val="0"/>
              </a:spcAft>
            </a:pPr>
            <a:r>
              <a:rPr lang="en-US" altLang="zh-CN" sz="2000" b="1">
                <a:latin typeface="Times New Roman" panose="02020603050405020304" pitchFamily="18" charset="0"/>
                <a:cs typeface="Times New Roman" panose="02020603050405020304" pitchFamily="18" charset="0"/>
                <a:sym typeface="+mn-ea"/>
              </a:rPr>
              <a:t>2. Existing Solutions for Non-IID Federated Learning</a:t>
            </a:r>
            <a:endParaRPr lang="en-US" altLang="zh-CN" sz="2000" b="1">
              <a:latin typeface="Times New Roman" panose="02020603050405020304" pitchFamily="18" charset="0"/>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sym typeface="+mn-ea"/>
              </a:rPr>
              <a:t>FedAvg: The baseline federated learning method, which directly averages gradients from clients. However, it struggles with non-IID data.</a:t>
            </a:r>
            <a:endParaRPr lang="en-US" altLang="zh-CN" sz="2000">
              <a:latin typeface="Times New Roman" panose="02020603050405020304" pitchFamily="18" charset="0"/>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sym typeface="+mn-ea"/>
              </a:rPr>
              <a:t>FedProx: Adds a regularization term to the client-side loss function to reduce model drift. Limited performance gain in temporal non-IID scenarios.</a:t>
            </a:r>
            <a:endParaRPr lang="en-US" altLang="zh-CN" sz="2000">
              <a:latin typeface="Times New Roman" panose="02020603050405020304" pitchFamily="18" charset="0"/>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sym typeface="+mn-ea"/>
              </a:rPr>
              <a:t>FedAwS: Designed for scenarios where clients have only one class of data. Uses regularization to maximize distances between embedding vectors, but does not address temporal non-IID.</a:t>
            </a:r>
            <a:endParaRPr lang="en-US" altLang="zh-CN" sz="20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altLang="zh-CN" sz="2000" b="0"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10" name="图片 9"/>
          <p:cNvPicPr>
            <a:picLocks noChangeAspect="1"/>
          </p:cNvPicPr>
          <p:nvPr/>
        </p:nvPicPr>
        <p:blipFill>
          <a:blip r:embed="rId1"/>
          <a:stretch>
            <a:fillRect/>
          </a:stretch>
        </p:blipFill>
        <p:spPr>
          <a:xfrm>
            <a:off x="153855" y="1773235"/>
            <a:ext cx="6408000" cy="2922264"/>
          </a:xfrm>
          <a:prstGeom prst="rect">
            <a:avLst/>
          </a:prstGeom>
        </p:spPr>
      </p:pic>
      <p:sp>
        <p:nvSpPr>
          <p:cNvPr id="8" name="文本框 7"/>
          <p:cNvSpPr txBox="1"/>
          <p:nvPr/>
        </p:nvSpPr>
        <p:spPr>
          <a:xfrm>
            <a:off x="6887845" y="1988820"/>
            <a:ext cx="5102225" cy="2245360"/>
          </a:xfrm>
          <a:prstGeom prst="rect">
            <a:avLst/>
          </a:prstGeom>
          <a:noFill/>
        </p:spPr>
        <p:txBody>
          <a:bodyPr wrap="square" rtlCol="0" anchor="t">
            <a:spAutoFit/>
          </a:bodyPr>
          <a:p>
            <a:r>
              <a:rPr lang="en-US" altLang="zh-CN" sz="2000">
                <a:solidFill>
                  <a:srgbClr val="FF0000"/>
                </a:solidFill>
                <a:latin typeface="Times New Roman" panose="02020603050405020304" pitchFamily="18" charset="0"/>
                <a:cs typeface="Times New Roman" panose="02020603050405020304" pitchFamily="18" charset="0"/>
                <a:sym typeface="+mn-ea"/>
              </a:rPr>
              <a:t>Temporal Non-IID in Federated Learning</a:t>
            </a:r>
            <a:endParaRPr lang="en-US" altLang="zh-CN" sz="2000">
              <a:solidFill>
                <a:srgbClr val="FF0000"/>
              </a:solidFill>
              <a:latin typeface="Times New Roman" panose="02020603050405020304" pitchFamily="18" charset="0"/>
              <a:cs typeface="Times New Roman" panose="02020603050405020304" pitchFamily="18" charset="0"/>
              <a:sym typeface="+mn-ea"/>
            </a:endParaRPr>
          </a:p>
          <a:p>
            <a:endParaRPr lang="en-US" altLang="zh-CN" sz="2000">
              <a:solidFill>
                <a:srgbClr val="FF0000"/>
              </a:solidFill>
              <a:latin typeface="Times New Roman" panose="02020603050405020304" pitchFamily="18" charset="0"/>
              <a:cs typeface="Times New Roman" panose="02020603050405020304" pitchFamily="18" charset="0"/>
              <a:sym typeface="+mn-ea"/>
            </a:endParaRPr>
          </a:p>
          <a:p>
            <a:r>
              <a:rPr lang="en-US" altLang="zh-CN" sz="2000">
                <a:latin typeface="Times New Roman" panose="02020603050405020304" pitchFamily="18" charset="0"/>
                <a:cs typeface="Times New Roman" panose="02020603050405020304" pitchFamily="18" charset="0"/>
                <a:sym typeface="+mn-ea"/>
              </a:rPr>
              <a:t>In temporal non-IID scenarios, the data distribution of clients changes over time, leading to heterogeneous data across different training rounds.</a:t>
            </a:r>
            <a:endParaRPr lang="zh-CN" altLang="en-US" sz="2000">
              <a:latin typeface="Times New Roman" panose="02020603050405020304" pitchFamily="18" charset="0"/>
              <a:cs typeface="Times New Roman" panose="02020603050405020304" pitchFamily="18" charset="0"/>
            </a:endParaRPr>
          </a:p>
          <a:p>
            <a:endParaRPr lang="en-US" altLang="zh-CN" sz="2000">
              <a:solidFill>
                <a:srgbClr val="FF0000"/>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nvSpPr>
        <p:spPr>
          <a:xfrm>
            <a:off x="665480" y="1484630"/>
            <a:ext cx="10718165" cy="1938020"/>
          </a:xfrm>
          <a:prstGeom prst="rect">
            <a:avLst/>
          </a:prstGeom>
          <a:noFill/>
        </p:spPr>
        <p:txBody>
          <a:bodyPr wrap="square" rtlCol="0" anchor="t">
            <a:spAutoFit/>
          </a:bodyPr>
          <a:p>
            <a:pPr>
              <a:lnSpc>
                <a:spcPct val="120000"/>
              </a:lnSpc>
              <a:spcBef>
                <a:spcPts val="0"/>
              </a:spcBef>
              <a:spcAft>
                <a:spcPts val="0"/>
              </a:spcAft>
            </a:pPr>
            <a:r>
              <a:rPr lang="en-US" altLang="zh-CN" sz="2000" b="1">
                <a:latin typeface="Times New Roman" panose="02020603050405020304" pitchFamily="18" charset="0"/>
                <a:cs typeface="Times New Roman" panose="02020603050405020304" pitchFamily="18" charset="0"/>
              </a:rPr>
              <a:t>Limitations of Existing Methods Focus on Intra-Round Non-IID: </a:t>
            </a:r>
            <a:endParaRPr lang="en-US" altLang="zh-CN" sz="2000" b="1">
              <a:latin typeface="Times New Roman" panose="02020603050405020304" pitchFamily="18" charset="0"/>
              <a:cs typeface="Times New Roman" panose="02020603050405020304" pitchFamily="18" charset="0"/>
            </a:endParaRPr>
          </a:p>
          <a:p>
            <a:pPr>
              <a:lnSpc>
                <a:spcPct val="120000"/>
              </a:lnSpc>
              <a:spcBef>
                <a:spcPts val="0"/>
              </a:spcBef>
              <a:spcAft>
                <a:spcPts val="0"/>
              </a:spcAft>
            </a:pPr>
            <a:r>
              <a:rPr lang="en-US" altLang="zh-CN" sz="2000">
                <a:latin typeface="Times New Roman" panose="02020603050405020304" pitchFamily="18" charset="0"/>
                <a:cs typeface="Times New Roman" panose="02020603050405020304" pitchFamily="18" charset="0"/>
              </a:rPr>
              <a:t>Most existing methods address non-IID issues within the same round of training but do not consider temporal non-IID across rounds.</a:t>
            </a:r>
            <a:endParaRPr lang="en-US" altLang="zh-CN" sz="2000">
              <a:latin typeface="Times New Roman" panose="02020603050405020304" pitchFamily="18" charset="0"/>
              <a:cs typeface="Times New Roman" panose="02020603050405020304" pitchFamily="18" charset="0"/>
            </a:endParaRPr>
          </a:p>
          <a:p>
            <a:pPr>
              <a:lnSpc>
                <a:spcPct val="120000"/>
              </a:lnSpc>
              <a:spcBef>
                <a:spcPts val="0"/>
              </a:spcBef>
              <a:spcAft>
                <a:spcPts val="0"/>
              </a:spcAft>
            </a:pPr>
            <a:r>
              <a:rPr lang="en-US" altLang="zh-CN" sz="2000">
                <a:latin typeface="Times New Roman" panose="02020603050405020304" pitchFamily="18" charset="0"/>
                <a:cs typeface="Times New Roman" panose="02020603050405020304" pitchFamily="18" charset="0"/>
              </a:rPr>
              <a:t>Lack of Temporal Adaptation: Existing methods fail to handle the dynamic changes in data distributions over time, leading to poor convergence in temporal non-IID scenarios.</a:t>
            </a:r>
            <a:endParaRPr lang="en-US" altLang="zh-CN" sz="2000">
              <a:latin typeface="Times New Roman" panose="02020603050405020304" pitchFamily="18" charset="0"/>
              <a:cs typeface="Times New Roman" panose="02020603050405020304" pitchFamily="18" charset="0"/>
            </a:endParaRPr>
          </a:p>
        </p:txBody>
      </p:sp>
      <p:sp>
        <p:nvSpPr>
          <p:cNvPr id="9" name="文本框 8"/>
          <p:cNvSpPr txBox="1"/>
          <p:nvPr/>
        </p:nvSpPr>
        <p:spPr>
          <a:xfrm>
            <a:off x="624205" y="4076700"/>
            <a:ext cx="10760075" cy="1014730"/>
          </a:xfrm>
          <a:prstGeom prst="rect">
            <a:avLst/>
          </a:prstGeom>
          <a:noFill/>
        </p:spPr>
        <p:txBody>
          <a:bodyPr wrap="square" rtlCol="0" anchor="t">
            <a:spAutoFit/>
          </a:bodyPr>
          <a:p>
            <a:pPr indent="0" algn="l">
              <a:buNone/>
            </a:pPr>
            <a:r>
              <a:rPr lang="en-US" altLang="zh-CN" sz="2000" b="1"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sym typeface="+mn-ea"/>
              </a:rPr>
              <a:t>Solution: </a:t>
            </a:r>
            <a:r>
              <a:rPr lang="en-US" altLang="zh-CN" sz="2000" b="1" dirty="0" err="1">
                <a:solidFill>
                  <a:srgbClr val="404040"/>
                </a:solidFill>
                <a:effectLst/>
                <a:latin typeface="Times New Roman" panose="02020603050405020304" pitchFamily="18" charset="0"/>
                <a:ea typeface="微软雅黑" panose="020B0503020204020204" charset="-122"/>
                <a:cs typeface="Times New Roman" panose="02020603050405020304" pitchFamily="18" charset="0"/>
                <a:sym typeface="+mn-ea"/>
              </a:rPr>
              <a:t>FedGS</a:t>
            </a:r>
            <a:r>
              <a:rPr lang="en-US" altLang="zh-CN" sz="2000" b="1"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sym typeface="+mn-ea"/>
              </a:rPr>
              <a:t> (Federated Gradient Scheduling)</a:t>
            </a:r>
            <a:endParaRPr lang="en-US" altLang="zh-CN" sz="2000" b="1" i="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endParaRPr>
          </a:p>
          <a:p>
            <a:pPr indent="0" algn="l">
              <a:buNone/>
            </a:pPr>
            <a:r>
              <a:rPr lang="en-US" altLang="zh-CN" sz="2000" b="1"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sym typeface="+mn-ea"/>
              </a:rPr>
              <a:t>Core Idea</a:t>
            </a:r>
            <a:r>
              <a:rPr lang="en-US" altLang="zh-CN" sz="200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2000" dirty="0">
                <a:solidFill>
                  <a:srgbClr val="FF0000"/>
                </a:solidFill>
                <a:effectLst/>
                <a:latin typeface="Times New Roman" panose="02020603050405020304" pitchFamily="18" charset="0"/>
                <a:ea typeface="微软雅黑" panose="020B0503020204020204" charset="-122"/>
                <a:cs typeface="Times New Roman" panose="02020603050405020304" pitchFamily="18" charset="0"/>
                <a:sym typeface="+mn-ea"/>
              </a:rPr>
              <a:t>Improve the utilization of historical gradients</a:t>
            </a:r>
            <a:r>
              <a:rPr lang="en-US" altLang="zh-CN" sz="200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sym typeface="+mn-ea"/>
              </a:rPr>
              <a:t> to address temporal non-IID issues, enhancing model convergence speed and performance.</a:t>
            </a:r>
            <a:endParaRPr lang="en-US" altLang="zh-CN" sz="2000" dirty="0">
              <a:solidFill>
                <a:srgbClr val="404040"/>
              </a:solidFill>
              <a:effectLst/>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8" name="图片 7"/>
          <p:cNvPicPr>
            <a:picLocks noChangeAspect="1"/>
          </p:cNvPicPr>
          <p:nvPr/>
        </p:nvPicPr>
        <p:blipFill>
          <a:blip r:embed="rId1"/>
          <a:stretch>
            <a:fillRect/>
          </a:stretch>
        </p:blipFill>
        <p:spPr>
          <a:xfrm>
            <a:off x="0" y="1484460"/>
            <a:ext cx="12192000" cy="4767920"/>
          </a:xfrm>
          <a:prstGeom prst="rect">
            <a:avLst/>
          </a:prstGeom>
        </p:spPr>
      </p:pic>
      <p:sp>
        <p:nvSpPr>
          <p:cNvPr id="2" name="文本框 1"/>
          <p:cNvSpPr txBox="1"/>
          <p:nvPr/>
        </p:nvSpPr>
        <p:spPr>
          <a:xfrm>
            <a:off x="192405" y="720090"/>
            <a:ext cx="5528945" cy="583565"/>
          </a:xfrm>
          <a:prstGeom prst="rect">
            <a:avLst/>
          </a:prstGeom>
          <a:noFill/>
        </p:spPr>
        <p:txBody>
          <a:bodyPr wrap="square" rtlCol="0" anchor="t">
            <a:spAutoFit/>
          </a:bodyPr>
          <a:p>
            <a:r>
              <a:rPr lang="en-US" altLang="zh-CN" sz="1600">
                <a:solidFill>
                  <a:schemeClr val="accent1"/>
                </a:solidFill>
                <a:latin typeface="Times New Roman" panose="02020603050405020304" pitchFamily="18" charset="0"/>
                <a:cs typeface="Times New Roman" panose="02020603050405020304" pitchFamily="18" charset="0"/>
                <a:sym typeface="+mn-ea"/>
              </a:rPr>
              <a:t>Client Pre Clustering: Cluster clients based on their label distributions to group similar clients together.</a:t>
            </a:r>
            <a:endParaRPr lang="en-US" altLang="zh-CN" sz="1600">
              <a:solidFill>
                <a:schemeClr val="accent1"/>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384290" y="777875"/>
            <a:ext cx="5749925" cy="583565"/>
          </a:xfrm>
          <a:prstGeom prst="rect">
            <a:avLst/>
          </a:prstGeom>
          <a:noFill/>
        </p:spPr>
        <p:txBody>
          <a:bodyPr wrap="square" rtlCol="0" anchor="t">
            <a:spAutoFit/>
          </a:bodyPr>
          <a:p>
            <a:pPr algn="l">
              <a:buClrTx/>
              <a:buSzTx/>
              <a:buFontTx/>
            </a:pPr>
            <a:r>
              <a:rPr lang="en-US" altLang="zh-CN" sz="1600">
                <a:solidFill>
                  <a:schemeClr val="accent1"/>
                </a:solidFill>
                <a:latin typeface="Times New Roman" panose="02020603050405020304" pitchFamily="18" charset="0"/>
                <a:cs typeface="Times New Roman" panose="02020603050405020304" pitchFamily="18" charset="0"/>
                <a:sym typeface="+mn-ea"/>
              </a:rPr>
              <a:t>Gradient Sampling: Sample gradients from each cluster to create an IID-like gradient set for the optimizer.</a:t>
            </a:r>
            <a:endParaRPr lang="en-US" altLang="zh-CN" sz="1600">
              <a:solidFill>
                <a:schemeClr val="accent1"/>
              </a:solidFill>
              <a:latin typeface="Times New Roman" panose="02020603050405020304" pitchFamily="18" charset="0"/>
              <a:cs typeface="Times New Roman" panose="02020603050405020304" pitchFamily="18" charset="0"/>
              <a:sym typeface="+mn-ea"/>
            </a:endParaRPr>
          </a:p>
        </p:txBody>
      </p:sp>
      <p:cxnSp>
        <p:nvCxnSpPr>
          <p:cNvPr id="7" name="直接箭头连接符 6"/>
          <p:cNvCxnSpPr>
            <a:endCxn id="3" idx="2"/>
          </p:cNvCxnSpPr>
          <p:nvPr/>
        </p:nvCxnSpPr>
        <p:spPr>
          <a:xfrm flipH="1" flipV="1">
            <a:off x="9259570" y="1361440"/>
            <a:ext cx="59690" cy="42164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flipH="1" flipV="1">
            <a:off x="480060" y="1268730"/>
            <a:ext cx="72390" cy="28829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8" name="图片 7"/>
          <p:cNvPicPr>
            <a:picLocks noChangeAspect="1"/>
          </p:cNvPicPr>
          <p:nvPr/>
        </p:nvPicPr>
        <p:blipFill>
          <a:blip r:embed="rId1"/>
          <a:stretch>
            <a:fillRect/>
          </a:stretch>
        </p:blipFill>
        <p:spPr>
          <a:xfrm>
            <a:off x="0" y="1484460"/>
            <a:ext cx="12192000" cy="4767920"/>
          </a:xfrm>
          <a:prstGeom prst="rect">
            <a:avLst/>
          </a:prstGeom>
        </p:spPr>
      </p:pic>
      <p:sp>
        <p:nvSpPr>
          <p:cNvPr id="10" name="文本框 9"/>
          <p:cNvSpPr txBox="1"/>
          <p:nvPr/>
        </p:nvSpPr>
        <p:spPr>
          <a:xfrm>
            <a:off x="1444625" y="693420"/>
            <a:ext cx="10729595" cy="706755"/>
          </a:xfrm>
          <a:prstGeom prst="rect">
            <a:avLst/>
          </a:prstGeom>
          <a:noFill/>
        </p:spPr>
        <p:txBody>
          <a:bodyPr wrap="square" rtlCol="0" anchor="t">
            <a:spAutoFit/>
          </a:bodyPr>
          <a:p>
            <a:r>
              <a:rPr lang="en-US" altLang="zh-CN" sz="2000">
                <a:solidFill>
                  <a:schemeClr val="accent1"/>
                </a:solidFill>
                <a:latin typeface="Times New Roman" panose="02020603050405020304" pitchFamily="18" charset="0"/>
                <a:cs typeface="Times New Roman" panose="02020603050405020304" pitchFamily="18" charset="0"/>
                <a:sym typeface="+mn-ea"/>
              </a:rPr>
              <a:t>Optimizer Integration: Modify existing optimizers (e.g., AdamW, AMSGrad) to utilize the sampled gradients effectively.</a:t>
            </a:r>
            <a:endParaRPr lang="en-US" altLang="zh-CN" sz="2000">
              <a:solidFill>
                <a:schemeClr val="accent1"/>
              </a:solidFill>
              <a:latin typeface="Times New Roman" panose="02020603050405020304" pitchFamily="18" charset="0"/>
              <a:cs typeface="Times New Roman" panose="02020603050405020304" pitchFamily="18" charset="0"/>
              <a:sym typeface="+mn-ea"/>
            </a:endParaRPr>
          </a:p>
        </p:txBody>
      </p:sp>
      <p:cxnSp>
        <p:nvCxnSpPr>
          <p:cNvPr id="11" name="直接箭头连接符 10"/>
          <p:cNvCxnSpPr/>
          <p:nvPr/>
        </p:nvCxnSpPr>
        <p:spPr>
          <a:xfrm flipH="1" flipV="1">
            <a:off x="10272395" y="1125220"/>
            <a:ext cx="287655" cy="100774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119999" y="1845000"/>
            <a:ext cx="6367529" cy="2592000"/>
          </a:xfrm>
          <a:prstGeom prst="rect">
            <a:avLst/>
          </a:prstGeom>
        </p:spPr>
      </p:pic>
      <p:pic>
        <p:nvPicPr>
          <p:cNvPr id="8" name="图片 7"/>
          <p:cNvPicPr>
            <a:picLocks noChangeAspect="1"/>
          </p:cNvPicPr>
          <p:nvPr/>
        </p:nvPicPr>
        <p:blipFill>
          <a:blip r:embed="rId2"/>
          <a:stretch>
            <a:fillRect/>
          </a:stretch>
        </p:blipFill>
        <p:spPr>
          <a:xfrm>
            <a:off x="6731000" y="749935"/>
            <a:ext cx="5128895" cy="5298440"/>
          </a:xfrm>
          <a:prstGeom prst="rect">
            <a:avLst/>
          </a:prstGeom>
        </p:spPr>
      </p:pic>
      <p:sp>
        <p:nvSpPr>
          <p:cNvPr id="7" name="文本框 6"/>
          <p:cNvSpPr txBox="1"/>
          <p:nvPr/>
        </p:nvSpPr>
        <p:spPr>
          <a:xfrm>
            <a:off x="387765" y="913168"/>
            <a:ext cx="6173620" cy="400110"/>
          </a:xfrm>
          <a:prstGeom prst="rect">
            <a:avLst/>
          </a:prstGeom>
          <a:noFill/>
        </p:spPr>
        <p:txBody>
          <a:bodyPr wrap="square">
            <a:spAutoFit/>
          </a:bodyPr>
          <a:lstStyle/>
          <a:p>
            <a:pPr algn="l"/>
            <a:r>
              <a:rPr lang="en-US" altLang="zh-CN" sz="2000" b="1" i="0" dirty="0">
                <a:solidFill>
                  <a:srgbClr val="404040"/>
                </a:solidFill>
                <a:effectLst/>
                <a:latin typeface="Inter" panose="02000503000000020004" pitchFamily="2" charset="0"/>
              </a:rPr>
              <a:t>Optimization Methods Using Historical Gradients</a:t>
            </a:r>
            <a:endParaRPr lang="en-US" altLang="zh-CN" sz="2000" b="1" i="0" dirty="0">
              <a:solidFill>
                <a:srgbClr val="404040"/>
              </a:solidFill>
              <a:effectLst/>
              <a:latin typeface="Inter" panose="02000503000000020004" pitchFamily="2" charset="0"/>
            </a:endParaRPr>
          </a:p>
        </p:txBody>
      </p:sp>
      <p:sp>
        <p:nvSpPr>
          <p:cNvPr id="2" name="文本框 1"/>
          <p:cNvSpPr txBox="1"/>
          <p:nvPr/>
        </p:nvSpPr>
        <p:spPr>
          <a:xfrm>
            <a:off x="7824470" y="6092825"/>
            <a:ext cx="351980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考虑了一阶矩和二阶矩</a:t>
            </a:r>
            <a:endParaRPr lang="zh-CN" altLang="en-US">
              <a:latin typeface="微软雅黑" panose="020B0503020204020204" charset="-122"/>
              <a:ea typeface="微软雅黑" panose="020B0503020204020204" charset="-122"/>
            </a:endParaRPr>
          </a:p>
        </p:txBody>
      </p:sp>
      <p:sp>
        <p:nvSpPr>
          <p:cNvPr id="9" name="文本框 8"/>
          <p:cNvSpPr txBox="1"/>
          <p:nvPr/>
        </p:nvSpPr>
        <p:spPr>
          <a:xfrm>
            <a:off x="1920240" y="4580890"/>
            <a:ext cx="406400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仅是梯度的加权聚合</a:t>
            </a:r>
            <a:endParaRPr lang="zh-CN" altLang="en-US">
              <a:latin typeface="微软雅黑" panose="020B0503020204020204" charset="-122"/>
              <a:ea typeface="微软雅黑" panose="020B0503020204020204"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39938" y="981001"/>
            <a:ext cx="6056062" cy="4141884"/>
          </a:xfrm>
          <a:prstGeom prst="rect">
            <a:avLst/>
          </a:prstGeom>
        </p:spPr>
      </p:pic>
      <p:pic>
        <p:nvPicPr>
          <p:cNvPr id="10" name="图片 9"/>
          <p:cNvPicPr>
            <a:picLocks noChangeAspect="1"/>
          </p:cNvPicPr>
          <p:nvPr/>
        </p:nvPicPr>
        <p:blipFill>
          <a:blip r:embed="rId2"/>
          <a:stretch>
            <a:fillRect/>
          </a:stretch>
        </p:blipFill>
        <p:spPr>
          <a:xfrm>
            <a:off x="6173071" y="1076587"/>
            <a:ext cx="5978991" cy="4998349"/>
          </a:xfrm>
          <a:prstGeom prst="rect">
            <a:avLst/>
          </a:prstGeom>
        </p:spPr>
      </p:pic>
      <p:sp>
        <p:nvSpPr>
          <p:cNvPr id="2" name="文本框 1"/>
          <p:cNvSpPr txBox="1"/>
          <p:nvPr/>
        </p:nvSpPr>
        <p:spPr>
          <a:xfrm>
            <a:off x="1631950" y="5588635"/>
            <a:ext cx="406400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使用了连续的二阶矩梯度动量</a:t>
            </a:r>
            <a:endParaRPr lang="zh-CN" altLang="en-US">
              <a:latin typeface="微软雅黑" panose="020B0503020204020204" charset="-122"/>
              <a:ea typeface="微软雅黑" panose="020B0503020204020204" charset="-122"/>
            </a:endParaRPr>
          </a:p>
        </p:txBody>
      </p:sp>
      <p:sp>
        <p:nvSpPr>
          <p:cNvPr id="3" name="文本框 2"/>
          <p:cNvSpPr txBox="1"/>
          <p:nvPr/>
        </p:nvSpPr>
        <p:spPr>
          <a:xfrm>
            <a:off x="7869555" y="6164580"/>
            <a:ext cx="406400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考虑到历史梯度的方差信息</a:t>
            </a:r>
            <a:endParaRPr lang="zh-CN" altLang="en-US">
              <a:latin typeface="微软雅黑" panose="020B0503020204020204" charset="-122"/>
              <a:ea typeface="微软雅黑" panose="020B0503020204020204"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14" name="图片 13"/>
          <p:cNvPicPr>
            <a:picLocks noChangeAspect="1"/>
          </p:cNvPicPr>
          <p:nvPr/>
        </p:nvPicPr>
        <p:blipFill>
          <a:blip r:embed="rId1"/>
          <a:stretch>
            <a:fillRect/>
          </a:stretch>
        </p:blipFill>
        <p:spPr>
          <a:xfrm>
            <a:off x="552505" y="1917313"/>
            <a:ext cx="5422282" cy="3075615"/>
          </a:xfrm>
          <a:prstGeom prst="rect">
            <a:avLst/>
          </a:prstGeom>
        </p:spPr>
      </p:pic>
      <p:pic>
        <p:nvPicPr>
          <p:cNvPr id="3" name="图片 2"/>
          <p:cNvPicPr>
            <a:picLocks noChangeAspect="1"/>
          </p:cNvPicPr>
          <p:nvPr/>
        </p:nvPicPr>
        <p:blipFill>
          <a:blip r:embed="rId2"/>
          <a:stretch>
            <a:fillRect/>
          </a:stretch>
        </p:blipFill>
        <p:spPr>
          <a:xfrm>
            <a:off x="6888000" y="1556810"/>
            <a:ext cx="4378142" cy="4077000"/>
          </a:xfrm>
          <a:prstGeom prst="rect">
            <a:avLst/>
          </a:prstGeom>
        </p:spPr>
      </p:pic>
      <p:sp>
        <p:nvSpPr>
          <p:cNvPr id="2" name="文本框 1"/>
          <p:cNvSpPr txBox="1"/>
          <p:nvPr/>
        </p:nvSpPr>
        <p:spPr>
          <a:xfrm>
            <a:off x="7538085" y="980440"/>
            <a:ext cx="406400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利用</a:t>
            </a:r>
            <a:r>
              <a:rPr lang="en-US" altLang="zh-CN">
                <a:latin typeface="微软雅黑" panose="020B0503020204020204" charset="-122"/>
                <a:ea typeface="微软雅黑" panose="020B0503020204020204" charset="-122"/>
                <a:cs typeface="微软雅黑" panose="020B0503020204020204" charset="-122"/>
              </a:rPr>
              <a:t>KL</a:t>
            </a:r>
            <a:r>
              <a:rPr lang="zh-CN" altLang="en-US">
                <a:latin typeface="微软雅黑" panose="020B0503020204020204" charset="-122"/>
                <a:ea typeface="微软雅黑" panose="020B0503020204020204" charset="-122"/>
                <a:cs typeface="微软雅黑" panose="020B0503020204020204" charset="-122"/>
              </a:rPr>
              <a:t>散度进行聚类</a:t>
            </a: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830705" y="1283970"/>
            <a:ext cx="406400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定义标签分布向量</a:t>
            </a:r>
            <a:endParaRPr lang="zh-CN" altLang="en-US">
              <a:latin typeface="微软雅黑" panose="020B0503020204020204" charset="-122"/>
              <a:ea typeface="微软雅黑" panose="020B0503020204020204"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840105" y="980440"/>
            <a:ext cx="6700520" cy="518414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408535" y="981000"/>
            <a:ext cx="8182035" cy="4333907"/>
          </a:xfrm>
          <a:prstGeom prst="rect">
            <a:avLst/>
          </a:prstGeom>
        </p:spPr>
      </p:pic>
      <p:sp>
        <p:nvSpPr>
          <p:cNvPr id="2" name="文本框 1"/>
          <p:cNvSpPr txBox="1"/>
          <p:nvPr/>
        </p:nvSpPr>
        <p:spPr>
          <a:xfrm>
            <a:off x="8903970" y="3644900"/>
            <a:ext cx="406400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添加拉普拉斯噪声</a:t>
            </a:r>
            <a:endParaRPr lang="zh-CN" altLang="en-US">
              <a:latin typeface="微软雅黑" panose="020B0503020204020204" charset="-122"/>
              <a:ea typeface="微软雅黑" panose="020B0503020204020204"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336000" y="770864"/>
            <a:ext cx="5688000" cy="5717104"/>
          </a:xfrm>
          <a:prstGeom prst="rect">
            <a:avLst/>
          </a:prstGeom>
        </p:spPr>
      </p:pic>
      <p:pic>
        <p:nvPicPr>
          <p:cNvPr id="8" name="图片 7"/>
          <p:cNvPicPr>
            <a:picLocks noChangeAspect="1"/>
          </p:cNvPicPr>
          <p:nvPr/>
        </p:nvPicPr>
        <p:blipFill>
          <a:blip r:embed="rId2"/>
          <a:stretch>
            <a:fillRect/>
          </a:stretch>
        </p:blipFill>
        <p:spPr>
          <a:xfrm>
            <a:off x="5941081" y="1557000"/>
            <a:ext cx="6127131" cy="3096000"/>
          </a:xfrm>
          <a:prstGeom prst="rect">
            <a:avLst/>
          </a:prstGeom>
        </p:spPr>
      </p:pic>
      <p:cxnSp>
        <p:nvCxnSpPr>
          <p:cNvPr id="10" name="直接箭头连接符 9"/>
          <p:cNvCxnSpPr/>
          <p:nvPr/>
        </p:nvCxnSpPr>
        <p:spPr>
          <a:xfrm>
            <a:off x="3432000" y="2421000"/>
            <a:ext cx="39600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720000" y="3429000"/>
            <a:ext cx="3816000" cy="576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624205" y="1340485"/>
            <a:ext cx="2729230" cy="771525"/>
          </a:xfrm>
          <a:prstGeom prst="rect">
            <a:avLst/>
          </a:prstGeom>
        </p:spPr>
      </p:pic>
      <p:pic>
        <p:nvPicPr>
          <p:cNvPr id="8" name="图片 7"/>
          <p:cNvPicPr>
            <a:picLocks noChangeAspect="1"/>
          </p:cNvPicPr>
          <p:nvPr/>
        </p:nvPicPr>
        <p:blipFill>
          <a:blip r:embed="rId2"/>
          <a:stretch>
            <a:fillRect/>
          </a:stretch>
        </p:blipFill>
        <p:spPr>
          <a:xfrm>
            <a:off x="4296410" y="1124585"/>
            <a:ext cx="2524125" cy="1233805"/>
          </a:xfrm>
          <a:prstGeom prst="rect">
            <a:avLst/>
          </a:prstGeom>
        </p:spPr>
      </p:pic>
      <p:pic>
        <p:nvPicPr>
          <p:cNvPr id="10" name="图片 9"/>
          <p:cNvPicPr>
            <a:picLocks noChangeAspect="1"/>
          </p:cNvPicPr>
          <p:nvPr/>
        </p:nvPicPr>
        <p:blipFill>
          <a:blip r:embed="rId3"/>
          <a:stretch>
            <a:fillRect/>
          </a:stretch>
        </p:blipFill>
        <p:spPr>
          <a:xfrm>
            <a:off x="7607935" y="980440"/>
            <a:ext cx="3295650" cy="1495425"/>
          </a:xfrm>
          <a:prstGeom prst="rect">
            <a:avLst/>
          </a:prstGeom>
        </p:spPr>
      </p:pic>
      <p:pic>
        <p:nvPicPr>
          <p:cNvPr id="11" name="图片 10"/>
          <p:cNvPicPr>
            <a:picLocks noChangeAspect="1"/>
          </p:cNvPicPr>
          <p:nvPr/>
        </p:nvPicPr>
        <p:blipFill>
          <a:blip r:embed="rId4"/>
          <a:stretch>
            <a:fillRect/>
          </a:stretch>
        </p:blipFill>
        <p:spPr>
          <a:xfrm>
            <a:off x="7607935" y="2564765"/>
            <a:ext cx="3895725" cy="652780"/>
          </a:xfrm>
          <a:prstGeom prst="rect">
            <a:avLst/>
          </a:prstGeom>
        </p:spPr>
      </p:pic>
      <p:sp>
        <p:nvSpPr>
          <p:cNvPr id="13" name="右箭头 12"/>
          <p:cNvSpPr/>
          <p:nvPr/>
        </p:nvSpPr>
        <p:spPr>
          <a:xfrm>
            <a:off x="3432175" y="1628775"/>
            <a:ext cx="648335" cy="215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nvSpPr>
        <p:spPr>
          <a:xfrm>
            <a:off x="6816090" y="1700530"/>
            <a:ext cx="648335" cy="215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5"/>
          <a:stretch>
            <a:fillRect/>
          </a:stretch>
        </p:blipFill>
        <p:spPr>
          <a:xfrm>
            <a:off x="768350" y="3378200"/>
            <a:ext cx="10358755" cy="3014980"/>
          </a:xfrm>
          <a:prstGeom prst="rect">
            <a:avLst/>
          </a:prstGeom>
        </p:spPr>
      </p:pic>
      <p:sp>
        <p:nvSpPr>
          <p:cNvPr id="2" name="矩形 1"/>
          <p:cNvSpPr/>
          <p:nvPr/>
        </p:nvSpPr>
        <p:spPr>
          <a:xfrm>
            <a:off x="768350" y="1273810"/>
            <a:ext cx="2519680" cy="935990"/>
          </a:xfrm>
          <a:prstGeom prst="rect">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624205" y="1340485"/>
            <a:ext cx="2729230" cy="771525"/>
          </a:xfrm>
          <a:prstGeom prst="rect">
            <a:avLst/>
          </a:prstGeom>
        </p:spPr>
      </p:pic>
      <p:pic>
        <p:nvPicPr>
          <p:cNvPr id="8" name="图片 7"/>
          <p:cNvPicPr>
            <a:picLocks noChangeAspect="1"/>
          </p:cNvPicPr>
          <p:nvPr/>
        </p:nvPicPr>
        <p:blipFill>
          <a:blip r:embed="rId2"/>
          <a:stretch>
            <a:fillRect/>
          </a:stretch>
        </p:blipFill>
        <p:spPr>
          <a:xfrm>
            <a:off x="4296410" y="1124585"/>
            <a:ext cx="2524125" cy="1233805"/>
          </a:xfrm>
          <a:prstGeom prst="rect">
            <a:avLst/>
          </a:prstGeom>
        </p:spPr>
      </p:pic>
      <p:pic>
        <p:nvPicPr>
          <p:cNvPr id="10" name="图片 9"/>
          <p:cNvPicPr>
            <a:picLocks noChangeAspect="1"/>
          </p:cNvPicPr>
          <p:nvPr/>
        </p:nvPicPr>
        <p:blipFill>
          <a:blip r:embed="rId3"/>
          <a:stretch>
            <a:fillRect/>
          </a:stretch>
        </p:blipFill>
        <p:spPr>
          <a:xfrm>
            <a:off x="7607935" y="980440"/>
            <a:ext cx="3295650" cy="1495425"/>
          </a:xfrm>
          <a:prstGeom prst="rect">
            <a:avLst/>
          </a:prstGeom>
        </p:spPr>
      </p:pic>
      <p:pic>
        <p:nvPicPr>
          <p:cNvPr id="11" name="图片 10"/>
          <p:cNvPicPr>
            <a:picLocks noChangeAspect="1"/>
          </p:cNvPicPr>
          <p:nvPr/>
        </p:nvPicPr>
        <p:blipFill>
          <a:blip r:embed="rId4"/>
          <a:stretch>
            <a:fillRect/>
          </a:stretch>
        </p:blipFill>
        <p:spPr>
          <a:xfrm>
            <a:off x="7607935" y="2564765"/>
            <a:ext cx="3895725" cy="652780"/>
          </a:xfrm>
          <a:prstGeom prst="rect">
            <a:avLst/>
          </a:prstGeom>
        </p:spPr>
      </p:pic>
      <p:sp>
        <p:nvSpPr>
          <p:cNvPr id="13" name="右箭头 12"/>
          <p:cNvSpPr/>
          <p:nvPr/>
        </p:nvSpPr>
        <p:spPr>
          <a:xfrm>
            <a:off x="3432175" y="1628775"/>
            <a:ext cx="648335" cy="215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nvSpPr>
        <p:spPr>
          <a:xfrm>
            <a:off x="6816090" y="1700530"/>
            <a:ext cx="648335" cy="215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5"/>
          <a:srcRect l="3532" t="12223"/>
          <a:stretch>
            <a:fillRect/>
          </a:stretch>
        </p:blipFill>
        <p:spPr>
          <a:xfrm>
            <a:off x="335915" y="3429000"/>
            <a:ext cx="11282680" cy="2992120"/>
          </a:xfrm>
          <a:prstGeom prst="rect">
            <a:avLst/>
          </a:prstGeom>
        </p:spPr>
      </p:pic>
      <p:sp>
        <p:nvSpPr>
          <p:cNvPr id="3" name="矩形 2"/>
          <p:cNvSpPr/>
          <p:nvPr/>
        </p:nvSpPr>
        <p:spPr>
          <a:xfrm>
            <a:off x="4296410" y="981075"/>
            <a:ext cx="2462530" cy="1496695"/>
          </a:xfrm>
          <a:prstGeom prst="rect">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624205" y="1340485"/>
            <a:ext cx="2729230" cy="771525"/>
          </a:xfrm>
          <a:prstGeom prst="rect">
            <a:avLst/>
          </a:prstGeom>
        </p:spPr>
      </p:pic>
      <p:pic>
        <p:nvPicPr>
          <p:cNvPr id="8" name="图片 7"/>
          <p:cNvPicPr>
            <a:picLocks noChangeAspect="1"/>
          </p:cNvPicPr>
          <p:nvPr/>
        </p:nvPicPr>
        <p:blipFill>
          <a:blip r:embed="rId2"/>
          <a:stretch>
            <a:fillRect/>
          </a:stretch>
        </p:blipFill>
        <p:spPr>
          <a:xfrm>
            <a:off x="4296410" y="1124585"/>
            <a:ext cx="2524125" cy="1233805"/>
          </a:xfrm>
          <a:prstGeom prst="rect">
            <a:avLst/>
          </a:prstGeom>
        </p:spPr>
      </p:pic>
      <p:pic>
        <p:nvPicPr>
          <p:cNvPr id="10" name="图片 9"/>
          <p:cNvPicPr>
            <a:picLocks noChangeAspect="1"/>
          </p:cNvPicPr>
          <p:nvPr/>
        </p:nvPicPr>
        <p:blipFill>
          <a:blip r:embed="rId3"/>
          <a:stretch>
            <a:fillRect/>
          </a:stretch>
        </p:blipFill>
        <p:spPr>
          <a:xfrm>
            <a:off x="7607935" y="980440"/>
            <a:ext cx="3295650" cy="1495425"/>
          </a:xfrm>
          <a:prstGeom prst="rect">
            <a:avLst/>
          </a:prstGeom>
        </p:spPr>
      </p:pic>
      <p:pic>
        <p:nvPicPr>
          <p:cNvPr id="11" name="图片 10"/>
          <p:cNvPicPr>
            <a:picLocks noChangeAspect="1"/>
          </p:cNvPicPr>
          <p:nvPr/>
        </p:nvPicPr>
        <p:blipFill>
          <a:blip r:embed="rId4"/>
          <a:stretch>
            <a:fillRect/>
          </a:stretch>
        </p:blipFill>
        <p:spPr>
          <a:xfrm>
            <a:off x="7607935" y="2564765"/>
            <a:ext cx="3895725" cy="652780"/>
          </a:xfrm>
          <a:prstGeom prst="rect">
            <a:avLst/>
          </a:prstGeom>
        </p:spPr>
      </p:pic>
      <p:sp>
        <p:nvSpPr>
          <p:cNvPr id="13" name="右箭头 12"/>
          <p:cNvSpPr/>
          <p:nvPr/>
        </p:nvSpPr>
        <p:spPr>
          <a:xfrm>
            <a:off x="3432175" y="1628775"/>
            <a:ext cx="648335" cy="215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nvSpPr>
        <p:spPr>
          <a:xfrm>
            <a:off x="6816090" y="1700530"/>
            <a:ext cx="648335" cy="215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5"/>
          <a:srcRect l="4352" t="13240"/>
          <a:stretch>
            <a:fillRect/>
          </a:stretch>
        </p:blipFill>
        <p:spPr>
          <a:xfrm>
            <a:off x="803275" y="3442970"/>
            <a:ext cx="10188575" cy="3002280"/>
          </a:xfrm>
          <a:prstGeom prst="rect">
            <a:avLst/>
          </a:prstGeom>
        </p:spPr>
      </p:pic>
      <p:sp>
        <p:nvSpPr>
          <p:cNvPr id="9" name="矩形 8"/>
          <p:cNvSpPr/>
          <p:nvPr/>
        </p:nvSpPr>
        <p:spPr>
          <a:xfrm>
            <a:off x="7824470" y="836930"/>
            <a:ext cx="3227705" cy="1638935"/>
          </a:xfrm>
          <a:prstGeom prst="rect">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624205" y="1340485"/>
            <a:ext cx="2729230" cy="771525"/>
          </a:xfrm>
          <a:prstGeom prst="rect">
            <a:avLst/>
          </a:prstGeom>
        </p:spPr>
      </p:pic>
      <p:pic>
        <p:nvPicPr>
          <p:cNvPr id="8" name="图片 7"/>
          <p:cNvPicPr>
            <a:picLocks noChangeAspect="1"/>
          </p:cNvPicPr>
          <p:nvPr/>
        </p:nvPicPr>
        <p:blipFill>
          <a:blip r:embed="rId2"/>
          <a:stretch>
            <a:fillRect/>
          </a:stretch>
        </p:blipFill>
        <p:spPr>
          <a:xfrm>
            <a:off x="4296410" y="1124585"/>
            <a:ext cx="2524125" cy="1233805"/>
          </a:xfrm>
          <a:prstGeom prst="rect">
            <a:avLst/>
          </a:prstGeom>
        </p:spPr>
      </p:pic>
      <p:pic>
        <p:nvPicPr>
          <p:cNvPr id="10" name="图片 9"/>
          <p:cNvPicPr>
            <a:picLocks noChangeAspect="1"/>
          </p:cNvPicPr>
          <p:nvPr/>
        </p:nvPicPr>
        <p:blipFill>
          <a:blip r:embed="rId3"/>
          <a:stretch>
            <a:fillRect/>
          </a:stretch>
        </p:blipFill>
        <p:spPr>
          <a:xfrm>
            <a:off x="7607935" y="980440"/>
            <a:ext cx="3295650" cy="1495425"/>
          </a:xfrm>
          <a:prstGeom prst="rect">
            <a:avLst/>
          </a:prstGeom>
        </p:spPr>
      </p:pic>
      <p:pic>
        <p:nvPicPr>
          <p:cNvPr id="11" name="图片 10"/>
          <p:cNvPicPr>
            <a:picLocks noChangeAspect="1"/>
          </p:cNvPicPr>
          <p:nvPr/>
        </p:nvPicPr>
        <p:blipFill>
          <a:blip r:embed="rId4"/>
          <a:stretch>
            <a:fillRect/>
          </a:stretch>
        </p:blipFill>
        <p:spPr>
          <a:xfrm>
            <a:off x="7607935" y="2564765"/>
            <a:ext cx="3895725" cy="652780"/>
          </a:xfrm>
          <a:prstGeom prst="rect">
            <a:avLst/>
          </a:prstGeom>
        </p:spPr>
      </p:pic>
      <p:sp>
        <p:nvSpPr>
          <p:cNvPr id="13" name="右箭头 12"/>
          <p:cNvSpPr/>
          <p:nvPr/>
        </p:nvSpPr>
        <p:spPr>
          <a:xfrm>
            <a:off x="3432175" y="1628775"/>
            <a:ext cx="648335" cy="215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nvSpPr>
        <p:spPr>
          <a:xfrm>
            <a:off x="6816090" y="1700530"/>
            <a:ext cx="648335" cy="215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5"/>
          <a:srcRect l="4444" t="14038" b="63600"/>
          <a:stretch>
            <a:fillRect/>
          </a:stretch>
        </p:blipFill>
        <p:spPr>
          <a:xfrm>
            <a:off x="840105" y="3539490"/>
            <a:ext cx="10158730" cy="753745"/>
          </a:xfrm>
          <a:prstGeom prst="rect">
            <a:avLst/>
          </a:prstGeom>
        </p:spPr>
      </p:pic>
      <p:sp>
        <p:nvSpPr>
          <p:cNvPr id="9" name="矩形 8"/>
          <p:cNvSpPr/>
          <p:nvPr/>
        </p:nvSpPr>
        <p:spPr>
          <a:xfrm>
            <a:off x="7609205" y="2493010"/>
            <a:ext cx="4076065" cy="867410"/>
          </a:xfrm>
          <a:prstGeom prst="rect">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5"/>
          <a:srcRect l="4444" t="50359"/>
          <a:stretch>
            <a:fillRect/>
          </a:stretch>
        </p:blipFill>
        <p:spPr>
          <a:xfrm>
            <a:off x="840105" y="4293235"/>
            <a:ext cx="10158730" cy="1673225"/>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10" name="图片 9"/>
          <p:cNvPicPr>
            <a:picLocks noChangeAspect="1"/>
          </p:cNvPicPr>
          <p:nvPr/>
        </p:nvPicPr>
        <p:blipFill>
          <a:blip r:embed="rId1"/>
          <a:stretch>
            <a:fillRect/>
          </a:stretch>
        </p:blipFill>
        <p:spPr>
          <a:xfrm>
            <a:off x="946861" y="889991"/>
            <a:ext cx="10309309" cy="563304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1116770" y="921162"/>
            <a:ext cx="9958460" cy="5400714"/>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0" y="1763401"/>
            <a:ext cx="12192000" cy="3331197"/>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1632000" y="981000"/>
            <a:ext cx="7944689" cy="5234644"/>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660400" y="720090"/>
            <a:ext cx="10870565" cy="2819400"/>
          </a:xfrm>
          <a:prstGeom prst="rect">
            <a:avLst/>
          </a:prstGeom>
        </p:spPr>
      </p:pic>
      <p:pic>
        <p:nvPicPr>
          <p:cNvPr id="3" name="图片 2"/>
          <p:cNvPicPr>
            <a:picLocks noChangeAspect="1"/>
          </p:cNvPicPr>
          <p:nvPr/>
        </p:nvPicPr>
        <p:blipFill>
          <a:blip r:embed="rId2"/>
          <a:stretch>
            <a:fillRect/>
          </a:stretch>
        </p:blipFill>
        <p:spPr>
          <a:xfrm>
            <a:off x="695960" y="3539490"/>
            <a:ext cx="10965815" cy="2937510"/>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190500" y="1388110"/>
            <a:ext cx="11811000" cy="4081780"/>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292100" y="980440"/>
            <a:ext cx="11708765" cy="289433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custDataLst>
              <p:tags r:id="rId2"/>
            </p:custDataLst>
          </p:nvPr>
        </p:nvSpPr>
        <p:spPr>
          <a:xfrm>
            <a:off x="624376" y="1052918"/>
            <a:ext cx="1860438" cy="514908"/>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14" name="文本框 13"/>
          <p:cNvSpPr txBox="1"/>
          <p:nvPr>
            <p:custDataLst>
              <p:tags r:id="rId3"/>
            </p:custDataLst>
          </p:nvPr>
        </p:nvSpPr>
        <p:spPr>
          <a:xfrm>
            <a:off x="466552" y="1385669"/>
            <a:ext cx="11534372" cy="332295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sz="2000" dirty="0">
                <a:latin typeface="Times New Roman" panose="02020603050405020304" pitchFamily="18" charset="0"/>
                <a:cs typeface="Times New Roman" panose="02020603050405020304" pitchFamily="18" charset="0"/>
              </a:rPr>
              <a:t>Due to the problem of data heterogeneity under federated learning, optimizers it incorporates may have difficulty extracting valid gradient information and perform poorly. </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a novel method to provide an approximate IID historical gradient to optimizers by indirectly clustering the historical gradient under federated learning using clients’ label distribution information. </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419" y="1943451"/>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46588" y="2102816"/>
              <a:ext cx="8771214" cy="1305165"/>
            </a:xfrm>
            <a:prstGeom prst="rect">
              <a:avLst/>
            </a:prstGeom>
            <a:noFill/>
          </p:spPr>
          <p:txBody>
            <a:bodyPr wrap="square" rtlCol="0" anchor="ctr">
              <a:spAutoFit/>
            </a:bodyPr>
            <a:lstStyle/>
            <a:p>
              <a:pPr algn="ctr">
                <a:lnSpc>
                  <a:spcPct val="150000"/>
                </a:lnSpc>
              </a:pPr>
              <a:r>
                <a:rPr lang="en-US" altLang="zh-CN" sz="2800" b="1" dirty="0" err="1">
                  <a:solidFill>
                    <a:schemeClr val="bg1"/>
                  </a:solidFill>
                  <a:latin typeface="Arial" panose="020B0604020202020204" pitchFamily="34" charset="0"/>
                  <a:ea typeface="微软雅黑" panose="020B0503020204020204" charset="-122"/>
                  <a:cs typeface="Arial" panose="020B0604020202020204" pitchFamily="34" charset="0"/>
                </a:rPr>
                <a:t>FedVeca</a:t>
              </a: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 Federated Vectorized Averaging on Non-IID Data With Adaptive Bi-Directional Global Objective</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351875" y="3586763"/>
            <a:ext cx="11453849" cy="369332"/>
          </a:xfrm>
          <a:prstGeom prst="rect">
            <a:avLst/>
          </a:prstGeom>
          <a:noFill/>
        </p:spPr>
        <p:txBody>
          <a:bodyPr wrap="square">
            <a:spAutoFit/>
          </a:bodyPr>
          <a:lstStyle/>
          <a:p>
            <a:r>
              <a:rPr lang="en-US" altLang="zh-CN" dirty="0">
                <a:solidFill>
                  <a:schemeClr val="bg1"/>
                </a:solidFill>
                <a:latin typeface="Arial" panose="020B0604020202020204" pitchFamily="34" charset="0"/>
                <a:cs typeface="Arial" panose="020B0604020202020204" pitchFamily="34" charset="0"/>
              </a:rPr>
              <a:t>Ping Luo , </a:t>
            </a:r>
            <a:r>
              <a:rPr lang="en-US" altLang="zh-CN" dirty="0" err="1">
                <a:solidFill>
                  <a:schemeClr val="bg1"/>
                </a:solidFill>
                <a:latin typeface="Arial" panose="020B0604020202020204" pitchFamily="34" charset="0"/>
                <a:cs typeface="Arial" panose="020B0604020202020204" pitchFamily="34" charset="0"/>
              </a:rPr>
              <a:t>Jieren</a:t>
            </a:r>
            <a:r>
              <a:rPr lang="en-US" altLang="zh-CN" dirty="0">
                <a:solidFill>
                  <a:schemeClr val="bg1"/>
                </a:solidFill>
                <a:latin typeface="Arial" panose="020B0604020202020204" pitchFamily="34" charset="0"/>
                <a:cs typeface="Arial" panose="020B0604020202020204" pitchFamily="34" charset="0"/>
              </a:rPr>
              <a:t> Cheng , Member, N. Xiong , </a:t>
            </a:r>
            <a:r>
              <a:rPr lang="en-US" altLang="zh-CN" dirty="0" err="1">
                <a:solidFill>
                  <a:schemeClr val="bg1"/>
                </a:solidFill>
                <a:latin typeface="Arial" panose="020B0604020202020204" pitchFamily="34" charset="0"/>
                <a:cs typeface="Arial" panose="020B0604020202020204" pitchFamily="34" charset="0"/>
              </a:rPr>
              <a:t>Zhenhao</a:t>
            </a:r>
            <a:r>
              <a:rPr lang="en-US" altLang="zh-CN" dirty="0">
                <a:solidFill>
                  <a:schemeClr val="bg1"/>
                </a:solidFill>
                <a:latin typeface="Arial" panose="020B0604020202020204" pitchFamily="34" charset="0"/>
                <a:cs typeface="Arial" panose="020B0604020202020204" pitchFamily="34" charset="0"/>
              </a:rPr>
              <a:t> Liu, and Jie Wu</a:t>
            </a:r>
            <a:endParaRPr lang="zh-CN" altLang="en-US" dirty="0">
              <a:solidFill>
                <a:schemeClr val="bg1"/>
              </a:solidFill>
              <a:latin typeface="Arial" panose="020B0604020202020204" pitchFamily="34" charset="0"/>
              <a:cs typeface="Arial" panose="020B0604020202020204" pitchFamily="34" charset="0"/>
            </a:endParaRPr>
          </a:p>
        </p:txBody>
      </p:sp>
      <p:sp>
        <p:nvSpPr>
          <p:cNvPr id="13" name="文本框 12"/>
          <p:cNvSpPr txBox="1"/>
          <p:nvPr/>
        </p:nvSpPr>
        <p:spPr>
          <a:xfrm>
            <a:off x="351876" y="4596014"/>
            <a:ext cx="97761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dirty="0" err="1">
                <a:latin typeface="Arial" panose="020B0604020202020204" pitchFamily="34" charset="0"/>
                <a:cs typeface="Arial" panose="020B0604020202020204" pitchFamily="34" charset="0"/>
              </a:rPr>
              <a:t>Journal:</a:t>
            </a:r>
            <a:r>
              <a:rPr lang="en-US" altLang="zh-CN" sz="1800" dirty="0" err="1">
                <a:solidFill>
                  <a:srgbClr val="231F20"/>
                </a:solidFill>
                <a:effectLst/>
                <a:latin typeface="Helvetica" panose="020B0604020202020204" pitchFamily="34" charset="0"/>
              </a:rPr>
              <a:t>IEEE</a:t>
            </a:r>
            <a:r>
              <a:rPr lang="en-US" altLang="zh-CN" sz="1800" dirty="0">
                <a:solidFill>
                  <a:srgbClr val="231F20"/>
                </a:solidFill>
                <a:effectLst/>
                <a:latin typeface="Helvetica" panose="020B0604020202020204" pitchFamily="34" charset="0"/>
              </a:rPr>
              <a:t> TRANSACTIONS ON PARALLEL AND DISTRIBUTED SYSTEMS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2024</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300990" y="922020"/>
            <a:ext cx="11591925" cy="5547995"/>
          </a:xfrm>
          <a:prstGeom prst="rect">
            <a:avLst/>
          </a:prstGeom>
          <a:noFill/>
          <a:ln>
            <a:solidFill>
              <a:srgbClr val="0174AB"/>
            </a:solidFill>
          </a:ln>
        </p:spPr>
        <p:txBody>
          <a:bodyPr wrap="square" rtlCol="0">
            <a:no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Federated Learning faces challenges with </a:t>
            </a:r>
            <a:r>
              <a:rPr lang="en-US" altLang="zh-CN" sz="2000" dirty="0">
                <a:solidFill>
                  <a:srgbClr val="FF0000"/>
                </a:solidFill>
                <a:latin typeface="Times New Roman" panose="02020603050405020304" pitchFamily="18" charset="0"/>
                <a:cs typeface="Times New Roman" panose="02020603050405020304" pitchFamily="18" charset="0"/>
              </a:rPr>
              <a:t>non-IID data</a:t>
            </a:r>
            <a:r>
              <a:rPr lang="en-US" altLang="zh-CN" sz="2000" dirty="0">
                <a:latin typeface="Times New Roman" panose="02020603050405020304" pitchFamily="18" charset="0"/>
                <a:cs typeface="Times New Roman" panose="02020603050405020304" pitchFamily="18" charset="0"/>
              </a:rPr>
              <a:t> and </a:t>
            </a:r>
            <a:r>
              <a:rPr lang="en-US" altLang="zh-CN" sz="2000" dirty="0">
                <a:solidFill>
                  <a:srgbClr val="FF0000"/>
                </a:solidFill>
                <a:latin typeface="Times New Roman" panose="02020603050405020304" pitchFamily="18" charset="0"/>
                <a:cs typeface="Times New Roman" panose="02020603050405020304" pitchFamily="18" charset="0"/>
              </a:rPr>
              <a:t>stale gradients</a:t>
            </a:r>
            <a:r>
              <a:rPr lang="en-US" altLang="zh-CN" sz="2000" dirty="0">
                <a:latin typeface="Times New Roman" panose="02020603050405020304" pitchFamily="18" charset="0"/>
                <a:cs typeface="Times New Roman" panose="02020603050405020304" pitchFamily="18" charset="0"/>
              </a:rPr>
              <a:t>, which reduce model utility. </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highlight>
                  <a:srgbClr val="FFFF00"/>
                </a:highlight>
                <a:latin typeface="Times New Roman" panose="02020603050405020304" pitchFamily="18" charset="0"/>
                <a:cs typeface="Times New Roman" panose="02020603050405020304" pitchFamily="18" charset="0"/>
              </a:rPr>
              <a:t>Non-IID data requires comprehensive gradients, while mitigating staleness demands consistent gradients.</a:t>
            </a: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A new mthod: </a:t>
            </a:r>
            <a:r>
              <a:rPr lang="en-US" altLang="zh-CN" sz="2000" dirty="0">
                <a:solidFill>
                  <a:srgbClr val="FF0000"/>
                </a:solidFill>
                <a:latin typeface="Times New Roman" panose="02020603050405020304" pitchFamily="18" charset="0"/>
                <a:cs typeface="Times New Roman" panose="02020603050405020304" pitchFamily="18" charset="0"/>
              </a:rPr>
              <a:t>two-stage weighted K-asynchronous FL (WKAFL) </a:t>
            </a:r>
            <a:r>
              <a:rPr lang="en-US" altLang="zh-CN" sz="2000" dirty="0">
                <a:solidFill>
                  <a:schemeClr val="tx1"/>
                </a:solidFill>
                <a:latin typeface="Times New Roman" panose="02020603050405020304" pitchFamily="18" charset="0"/>
                <a:cs typeface="Times New Roman" panose="02020603050405020304" pitchFamily="18" charset="0"/>
              </a:rPr>
              <a:t>to balance both problems</a:t>
            </a:r>
            <a:endParaRPr lang="en-US" altLang="zh-CN" sz="20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altLang="zh-CN" sz="20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2000">
                <a:latin typeface="Times New Roman" panose="02020603050405020304" pitchFamily="18" charset="0"/>
                <a:cs typeface="Times New Roman" panose="02020603050405020304" pitchFamily="18" charset="0"/>
                <a:sym typeface="+mn-ea"/>
              </a:rPr>
              <a:t>Though K-async FL can mitigate the stragglers effect and save total training time, there are still </a:t>
            </a:r>
            <a:r>
              <a:rPr lang="en-US" altLang="zh-CN" sz="2000">
                <a:solidFill>
                  <a:srgbClr val="FF0000"/>
                </a:solidFill>
                <a:latin typeface="Times New Roman" panose="02020603050405020304" pitchFamily="18" charset="0"/>
                <a:cs typeface="Times New Roman" panose="02020603050405020304" pitchFamily="18" charset="0"/>
                <a:sym typeface="+mn-ea"/>
              </a:rPr>
              <a:t>two obstacles to be overcome in practice. </a:t>
            </a:r>
            <a:endParaRPr lang="en-US" altLang="zh-CN" sz="2000">
              <a:solidFill>
                <a:srgbClr val="FF0000"/>
              </a:solidFill>
              <a:latin typeface="Times New Roman" panose="02020603050405020304" pitchFamily="18" charset="0"/>
              <a:cs typeface="Times New Roman" panose="02020603050405020304" pitchFamily="18" charset="0"/>
            </a:endParaRPr>
          </a:p>
          <a:p>
            <a:pPr>
              <a:lnSpc>
                <a:spcPct val="150000"/>
              </a:lnSpc>
            </a:pPr>
            <a:r>
              <a:rPr lang="en-US" altLang="zh-CN" sz="2000">
                <a:solidFill>
                  <a:srgbClr val="FF0000"/>
                </a:solidFill>
                <a:latin typeface="Times New Roman" panose="02020603050405020304" pitchFamily="18" charset="0"/>
                <a:cs typeface="Times New Roman" panose="02020603050405020304" pitchFamily="18" charset="0"/>
                <a:sym typeface="+mn-ea"/>
              </a:rPr>
              <a:t>On the one hand, non-IID datasets generated at different FL clients can impact the model utility. </a:t>
            </a:r>
            <a:endParaRPr lang="en-US" altLang="zh-CN" sz="2000">
              <a:solidFill>
                <a:srgbClr val="FF0000"/>
              </a:solidFill>
              <a:latin typeface="Times New Roman" panose="02020603050405020304" pitchFamily="18" charset="0"/>
              <a:cs typeface="Times New Roman" panose="02020603050405020304" pitchFamily="18" charset="0"/>
            </a:endParaRPr>
          </a:p>
          <a:p>
            <a:pPr>
              <a:lnSpc>
                <a:spcPct val="150000"/>
              </a:lnSpc>
            </a:pPr>
            <a:r>
              <a:rPr lang="en-US" altLang="zh-CN" sz="2000">
                <a:solidFill>
                  <a:srgbClr val="FF0000"/>
                </a:solidFill>
                <a:latin typeface="Times New Roman" panose="02020603050405020304" pitchFamily="18" charset="0"/>
                <a:cs typeface="Times New Roman" panose="02020603050405020304" pitchFamily="18" charset="0"/>
                <a:sym typeface="+mn-ea"/>
              </a:rPr>
              <a:t>On the other hand, stale gradients may harm the model utility, or even diverge the training process </a:t>
            </a:r>
            <a:r>
              <a:rPr lang="en-US" altLang="zh-CN" sz="2000">
                <a:latin typeface="Times New Roman" panose="02020603050405020304" pitchFamily="18" charset="0"/>
                <a:cs typeface="Times New Roman" panose="02020603050405020304" pitchFamily="18" charset="0"/>
                <a:sym typeface="+mn-ea"/>
              </a:rPr>
              <a:t>The solutions to these two problems have been studied separately. For non-IID data, the essence of the existing solutions, e.g., momentum  and variance reduction , is to fully utilize all available information for estimating the global data distribution. </a:t>
            </a:r>
            <a:endParaRPr lang="en-US" altLang="zh-CN" sz="2000"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336046" y="1412572"/>
            <a:ext cx="11661725" cy="4076700"/>
          </a:xfrm>
          <a:prstGeom prst="rect">
            <a:avLst/>
          </a:prstGeom>
          <a:noFill/>
          <a:ln>
            <a:solidFill>
              <a:srgbClr val="0174AB"/>
            </a:solidFill>
          </a:ln>
        </p:spPr>
        <p:txBody>
          <a:bodyPr wrap="square" rtlCol="0">
            <a:spAutoFit/>
          </a:bodyPr>
          <a:lstStyle/>
          <a:p>
            <a:pPr marL="285750" indent="-285750">
              <a:lnSpc>
                <a:spcPct val="120000"/>
              </a:lnSpc>
              <a:spcBef>
                <a:spcPts val="0"/>
              </a:spcBef>
              <a:spcAft>
                <a:spcPts val="0"/>
              </a:spcAf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systems Non-Independent and Identically Distributed (Non-IID) data negatively affect the communication efficiency, since clients with different datasets may cause significant gaps to the local gradients in each communication round. </a:t>
            </a:r>
            <a:endParaRPr lang="en-US" altLang="zh-CN" dirty="0">
              <a:latin typeface="Times New Roman" panose="02020603050405020304" pitchFamily="18" charset="0"/>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sym typeface="+mn-ea"/>
            </a:endParaRPr>
          </a:p>
          <a:p>
            <a:pPr marL="342900" indent="-342900">
              <a:lnSpc>
                <a:spcPct val="120000"/>
              </a:lnSpc>
              <a:spcBef>
                <a:spcPts val="0"/>
              </a:spcBef>
              <a:spcAft>
                <a:spcPts val="0"/>
              </a:spcAft>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mn-ea"/>
              </a:rPr>
              <a:t>FL local training generally adopts the optimization method of Stochastic Gradient Descent (SGD), which requires independent and identically distributed (IID) data to ensure unbiased estimation of global gradient in the training process. </a:t>
            </a:r>
            <a:endParaRPr lang="en-US" altLang="zh-CN">
              <a:latin typeface="Times New Roman" panose="02020603050405020304" pitchFamily="18" charset="0"/>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mn-ea"/>
              </a:rPr>
              <a:t>Since the clients' local data are obtained from the local environment and usage habits, the generated datasets are usually Non-IID due to differences in size and distribution. </a:t>
            </a:r>
            <a:endParaRPr lang="en-US" altLang="zh-CN">
              <a:latin typeface="Times New Roman" panose="02020603050405020304" pitchFamily="18" charset="0"/>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342900" indent="-342900">
              <a:lnSpc>
                <a:spcPct val="120000"/>
              </a:lnSpc>
              <a:spcBef>
                <a:spcPts val="0"/>
              </a:spcBef>
              <a:spcAft>
                <a:spcPts val="0"/>
              </a:spcAft>
              <a:buFont typeface="Arial" panose="020B0604020202020204" pitchFamily="34" charset="0"/>
              <a:buChar char="•"/>
            </a:pPr>
            <a:r>
              <a:rPr lang="en-US" altLang="zh-CN">
                <a:solidFill>
                  <a:srgbClr val="FF0000"/>
                </a:solidFill>
                <a:latin typeface="Times New Roman" panose="02020603050405020304" pitchFamily="18" charset="0"/>
                <a:cs typeface="Times New Roman" panose="02020603050405020304" pitchFamily="18" charset="0"/>
                <a:sym typeface="+mn-ea"/>
              </a:rPr>
              <a:t>The Non-IID datasets and multiple local SGD iterations will bring a drift to the global model in each communication round</a:t>
            </a:r>
            <a:r>
              <a:rPr lang="en-US" altLang="zh-CN">
                <a:latin typeface="Times New Roman" panose="02020603050405020304" pitchFamily="18" charset="0"/>
                <a:cs typeface="Times New Roman" panose="02020603050405020304" pitchFamily="18" charset="0"/>
                <a:sym typeface="+mn-ea"/>
              </a:rPr>
              <a:t>, which significantly reduces the FL performance and stability in the training process, thus requiring more communication rounds to converge or even fail to converge. </a:t>
            </a:r>
            <a:endParaRPr lang="en-US" altLang="zh-CN"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517525" y="890270"/>
            <a:ext cx="11342370" cy="706755"/>
          </a:xfrm>
          <a:prstGeom prst="rect">
            <a:avLst/>
          </a:prstGeom>
          <a:noFill/>
        </p:spPr>
        <p:txBody>
          <a:bodyPr wrap="square" rtlCol="0" anchor="t">
            <a:spAutoFit/>
          </a:bodyPr>
          <a:p>
            <a:pPr marL="342900" indent="-342900">
              <a:buFont typeface="Arial" panose="020B0604020202020204" pitchFamily="34" charset="0"/>
              <a:buChar char="•"/>
            </a:pPr>
            <a:endParaRPr lang="en-US" altLang="zh-CN"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722630" y="1313815"/>
            <a:ext cx="10761980" cy="470789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In this article, we propose a </a:t>
            </a:r>
            <a:r>
              <a:rPr lang="en-US" altLang="zh-CN" sz="2000" dirty="0">
                <a:solidFill>
                  <a:srgbClr val="FF0000"/>
                </a:solidFill>
                <a:latin typeface="Times New Roman" panose="02020603050405020304" pitchFamily="18" charset="0"/>
                <a:cs typeface="Times New Roman" panose="02020603050405020304" pitchFamily="18" charset="0"/>
                <a:sym typeface="+mn-ea"/>
              </a:rPr>
              <a:t>Federated Vectorized Averaging (FedVeca) method</a:t>
            </a:r>
            <a:r>
              <a:rPr lang="en-US" altLang="zh-CN" sz="2000" dirty="0">
                <a:latin typeface="Times New Roman" panose="02020603050405020304" pitchFamily="18" charset="0"/>
                <a:cs typeface="Times New Roman" panose="02020603050405020304" pitchFamily="18" charset="0"/>
                <a:sym typeface="+mn-ea"/>
              </a:rPr>
              <a:t> to optimizethe FL communication system on Non-IID data. </a:t>
            </a:r>
            <a:endParaRPr lang="en-US" altLang="zh-CN" sz="2000"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we set a novel objective for the global model which is related to the local gradients. </a:t>
            </a:r>
            <a:r>
              <a:rPr lang="en-US" altLang="zh-CN" sz="2000" dirty="0">
                <a:solidFill>
                  <a:srgbClr val="FF0000"/>
                </a:solidFill>
                <a:latin typeface="Times New Roman" panose="02020603050405020304" pitchFamily="18" charset="0"/>
                <a:cs typeface="Times New Roman" panose="02020603050405020304" pitchFamily="18" charset="0"/>
                <a:sym typeface="+mn-ea"/>
              </a:rPr>
              <a:t>The local gradient is defined as a bi-directional vector with step size and direction</a:t>
            </a:r>
            <a:r>
              <a:rPr lang="en-US" altLang="zh-CN" sz="2000" dirty="0">
                <a:latin typeface="Times New Roman" panose="02020603050405020304" pitchFamily="18" charset="0"/>
                <a:cs typeface="Times New Roman" panose="02020603050405020304" pitchFamily="18" charset="0"/>
                <a:sym typeface="+mn-ea"/>
              </a:rPr>
              <a:t>, where the </a:t>
            </a:r>
            <a:r>
              <a:rPr lang="en-US" altLang="zh-CN" sz="2000" dirty="0">
                <a:solidFill>
                  <a:srgbClr val="FF0000"/>
                </a:solidFill>
                <a:latin typeface="Times New Roman" panose="02020603050405020304" pitchFamily="18" charset="0"/>
                <a:cs typeface="Times New Roman" panose="02020603050405020304" pitchFamily="18" charset="0"/>
                <a:sym typeface="+mn-ea"/>
              </a:rPr>
              <a:t>step size is the number of local updates</a:t>
            </a:r>
            <a:r>
              <a:rPr lang="en-US" altLang="zh-CN" sz="2000" dirty="0">
                <a:latin typeface="Times New Roman" panose="02020603050405020304" pitchFamily="18" charset="0"/>
                <a:cs typeface="Times New Roman" panose="02020603050405020304" pitchFamily="18" charset="0"/>
                <a:sym typeface="+mn-ea"/>
              </a:rPr>
              <a:t> and </a:t>
            </a:r>
            <a:r>
              <a:rPr lang="en-US" altLang="zh-CN" sz="2000" dirty="0">
                <a:solidFill>
                  <a:srgbClr val="FF0000"/>
                </a:solidFill>
                <a:latin typeface="Times New Roman" panose="02020603050405020304" pitchFamily="18" charset="0"/>
                <a:cs typeface="Times New Roman" panose="02020603050405020304" pitchFamily="18" charset="0"/>
                <a:sym typeface="+mn-ea"/>
              </a:rPr>
              <a:t>the direction is divided into positive and negative</a:t>
            </a:r>
            <a:r>
              <a:rPr lang="en-US" altLang="zh-CN" sz="2000" dirty="0">
                <a:latin typeface="Times New Roman" panose="02020603050405020304" pitchFamily="18" charset="0"/>
                <a:cs typeface="Times New Roman" panose="02020603050405020304" pitchFamily="18" charset="0"/>
                <a:sym typeface="+mn-ea"/>
              </a:rPr>
              <a:t> according to our definition. </a:t>
            </a:r>
            <a:endParaRPr lang="en-US" altLang="zh-CN" sz="2000"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In FedVeca, the direction is influenced by the step size, thus we average the bi-directional vectors to reduce the effect of different step sizes. </a:t>
            </a:r>
            <a:endParaRPr lang="en-US" altLang="zh-CN" sz="2000" dirty="0">
              <a:latin typeface="Times New Roman" panose="02020603050405020304" pitchFamily="18" charset="0"/>
              <a:cs typeface="Times New Roman" panose="02020603050405020304" pitchFamily="18" charset="0"/>
              <a:sym typeface="+mn-ea"/>
            </a:endParaRPr>
          </a:p>
        </p:txBody>
      </p:sp>
      <p:sp>
        <p:nvSpPr>
          <p:cNvPr id="5" name="矩形 4"/>
          <p:cNvSpPr/>
          <p:nvPr/>
        </p:nvSpPr>
        <p:spPr>
          <a:xfrm>
            <a:off x="480060" y="1340485"/>
            <a:ext cx="11447780" cy="479171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tretch>
            <a:fillRect/>
          </a:stretch>
        </p:blipFill>
        <p:spPr>
          <a:xfrm>
            <a:off x="983575" y="787877"/>
            <a:ext cx="10224848" cy="5735160"/>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6320790" y="1343025"/>
            <a:ext cx="5853430" cy="4010025"/>
          </a:xfrm>
          <a:prstGeom prst="rect">
            <a:avLst/>
          </a:prstGeom>
        </p:spPr>
      </p:pic>
      <p:pic>
        <p:nvPicPr>
          <p:cNvPr id="2" name="图片 1"/>
          <p:cNvPicPr>
            <a:picLocks noChangeAspect="1"/>
          </p:cNvPicPr>
          <p:nvPr/>
        </p:nvPicPr>
        <p:blipFill>
          <a:blip r:embed="rId2"/>
          <a:stretch>
            <a:fillRect/>
          </a:stretch>
        </p:blipFill>
        <p:spPr>
          <a:xfrm>
            <a:off x="408305" y="1053465"/>
            <a:ext cx="5448300" cy="4772025"/>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08305" y="2091055"/>
            <a:ext cx="5596255" cy="230695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Positive vectors represent local gradients that exhibit less deviation from the global gradient vector</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Negative vectors indicate a greater disparity.</a:t>
            </a:r>
            <a:endParaRPr lang="en-US" altLang="zh-CN" sz="2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6490736" y="911673"/>
            <a:ext cx="5314989" cy="5576928"/>
          </a:xfrm>
          <a:prstGeom prst="rect">
            <a:avLst/>
          </a:prstGeom>
        </p:spPr>
      </p:pic>
      <p:sp>
        <p:nvSpPr>
          <p:cNvPr id="3" name="文本框 2"/>
          <p:cNvSpPr txBox="1"/>
          <p:nvPr/>
        </p:nvSpPr>
        <p:spPr>
          <a:xfrm>
            <a:off x="2640330" y="5372735"/>
            <a:ext cx="2014855" cy="368300"/>
          </a:xfrm>
          <a:prstGeom prst="rect">
            <a:avLst/>
          </a:prstGeom>
          <a:noFill/>
        </p:spPr>
        <p:txBody>
          <a:bodyPr wrap="square" rtlCol="0">
            <a:spAutoFit/>
          </a:bodyPr>
          <a:p>
            <a:r>
              <a:rPr lang="zh-CN" altLang="en-US"/>
              <a:t>本地</a:t>
            </a:r>
            <a:r>
              <a:rPr lang="en-US" altLang="zh-CN"/>
              <a:t>SGD</a:t>
            </a:r>
            <a:r>
              <a:rPr lang="zh-CN" altLang="en-US"/>
              <a:t>更新</a:t>
            </a:r>
            <a:endParaRPr lang="zh-CN" altLang="en-US"/>
          </a:p>
        </p:txBody>
      </p:sp>
      <p:sp>
        <p:nvSpPr>
          <p:cNvPr id="4" name="矩形 3"/>
          <p:cNvSpPr/>
          <p:nvPr/>
        </p:nvSpPr>
        <p:spPr>
          <a:xfrm flipV="1">
            <a:off x="2588260" y="5228590"/>
            <a:ext cx="1631950" cy="58166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 name="直接箭头连接符 5"/>
          <p:cNvCxnSpPr/>
          <p:nvPr/>
        </p:nvCxnSpPr>
        <p:spPr>
          <a:xfrm flipH="1">
            <a:off x="4368165" y="5351145"/>
            <a:ext cx="3034665" cy="16573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191770" y="1125220"/>
            <a:ext cx="5977890" cy="2331720"/>
          </a:xfrm>
          <a:prstGeom prst="rect">
            <a:avLst/>
          </a:prstGeom>
        </p:spPr>
      </p:pic>
      <p:pic>
        <p:nvPicPr>
          <p:cNvPr id="4" name="图片 3"/>
          <p:cNvPicPr>
            <a:picLocks noChangeAspect="1"/>
          </p:cNvPicPr>
          <p:nvPr/>
        </p:nvPicPr>
        <p:blipFill>
          <a:blip r:embed="rId2"/>
          <a:stretch>
            <a:fillRect/>
          </a:stretch>
        </p:blipFill>
        <p:spPr>
          <a:xfrm>
            <a:off x="6167120" y="1485265"/>
            <a:ext cx="6007100" cy="3841115"/>
          </a:xfrm>
          <a:prstGeom prst="rect">
            <a:avLst/>
          </a:prstGeom>
        </p:spPr>
      </p:pic>
      <p:sp>
        <p:nvSpPr>
          <p:cNvPr id="3" name="文本框 2"/>
          <p:cNvSpPr txBox="1"/>
          <p:nvPr/>
        </p:nvSpPr>
        <p:spPr>
          <a:xfrm>
            <a:off x="8472170" y="5876925"/>
            <a:ext cx="4064000" cy="368300"/>
          </a:xfrm>
          <a:prstGeom prst="rect">
            <a:avLst/>
          </a:prstGeom>
          <a:noFill/>
        </p:spPr>
        <p:txBody>
          <a:bodyPr wrap="square" rtlCol="0">
            <a:spAutoFit/>
          </a:bodyPr>
          <a:p>
            <a:r>
              <a:rPr lang="zh-CN" altLang="en-US"/>
              <a:t>步长更新</a:t>
            </a:r>
            <a:r>
              <a:rPr lang="zh-CN" altLang="en-US"/>
              <a:t>公式</a:t>
            </a:r>
            <a:endParaRPr lang="zh-CN" altLang="en-US"/>
          </a:p>
        </p:txBody>
      </p:sp>
      <p:sp>
        <p:nvSpPr>
          <p:cNvPr id="5" name="文本框 4"/>
          <p:cNvSpPr txBox="1"/>
          <p:nvPr/>
        </p:nvSpPr>
        <p:spPr>
          <a:xfrm>
            <a:off x="1735455" y="4379595"/>
            <a:ext cx="4064000" cy="368300"/>
          </a:xfrm>
          <a:prstGeom prst="rect">
            <a:avLst/>
          </a:prstGeom>
          <a:noFill/>
        </p:spPr>
        <p:txBody>
          <a:bodyPr wrap="square" rtlCol="0">
            <a:spAutoFit/>
          </a:bodyPr>
          <a:p>
            <a:r>
              <a:rPr lang="zh-CN" altLang="en-US"/>
              <a:t>模型收敛</a:t>
            </a:r>
            <a:r>
              <a:rPr lang="zh-CN" altLang="en-US"/>
              <a:t>条件</a:t>
            </a:r>
            <a:endParaRPr lang="zh-CN" alt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408000" y="981000"/>
            <a:ext cx="5348327" cy="4300569"/>
          </a:xfrm>
          <a:prstGeom prst="rect">
            <a:avLst/>
          </a:prstGeom>
        </p:spPr>
      </p:pic>
      <p:pic>
        <p:nvPicPr>
          <p:cNvPr id="6" name="图片 5"/>
          <p:cNvPicPr>
            <a:picLocks noChangeAspect="1"/>
          </p:cNvPicPr>
          <p:nvPr/>
        </p:nvPicPr>
        <p:blipFill>
          <a:blip r:embed="rId2"/>
          <a:stretch>
            <a:fillRect/>
          </a:stretch>
        </p:blipFill>
        <p:spPr>
          <a:xfrm>
            <a:off x="6532037" y="755089"/>
            <a:ext cx="5069775" cy="5719037"/>
          </a:xfrm>
          <a:prstGeom prst="rect">
            <a:avLst/>
          </a:prstGeom>
        </p:spPr>
      </p:pic>
      <p:pic>
        <p:nvPicPr>
          <p:cNvPr id="8" name="图片 7"/>
          <p:cNvPicPr>
            <a:picLocks noChangeAspect="1"/>
          </p:cNvPicPr>
          <p:nvPr/>
        </p:nvPicPr>
        <p:blipFill>
          <a:blip r:embed="rId3"/>
          <a:stretch>
            <a:fillRect/>
          </a:stretch>
        </p:blipFill>
        <p:spPr>
          <a:xfrm>
            <a:off x="4277006" y="3614607"/>
            <a:ext cx="2255031" cy="534046"/>
          </a:xfrm>
          <a:prstGeom prst="rect">
            <a:avLst/>
          </a:prstGeom>
        </p:spPr>
      </p:pic>
      <p:cxnSp>
        <p:nvCxnSpPr>
          <p:cNvPr id="10" name="直接箭头连接符 9"/>
          <p:cNvCxnSpPr/>
          <p:nvPr/>
        </p:nvCxnSpPr>
        <p:spPr>
          <a:xfrm>
            <a:off x="5016000" y="3369577"/>
            <a:ext cx="72000" cy="245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4"/>
          <a:stretch>
            <a:fillRect/>
          </a:stretch>
        </p:blipFill>
        <p:spPr>
          <a:xfrm>
            <a:off x="192430" y="5661067"/>
            <a:ext cx="2906775" cy="717938"/>
          </a:xfrm>
          <a:prstGeom prst="rect">
            <a:avLst/>
          </a:prstGeom>
        </p:spPr>
      </p:pic>
      <p:cxnSp>
        <p:nvCxnSpPr>
          <p:cNvPr id="13" name="直接箭头连接符 12"/>
          <p:cNvCxnSpPr>
            <a:endCxn id="12" idx="0"/>
          </p:cNvCxnSpPr>
          <p:nvPr/>
        </p:nvCxnSpPr>
        <p:spPr>
          <a:xfrm>
            <a:off x="1272000" y="3639157"/>
            <a:ext cx="374015" cy="20218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stretch>
            <a:fillRect/>
          </a:stretch>
        </p:blipFill>
        <p:spPr>
          <a:xfrm>
            <a:off x="2640057" y="4724748"/>
            <a:ext cx="3985566" cy="851542"/>
          </a:xfrm>
          <a:prstGeom prst="rect">
            <a:avLst/>
          </a:prstGeom>
        </p:spPr>
      </p:pic>
      <p:cxnSp>
        <p:nvCxnSpPr>
          <p:cNvPr id="17" name="直接箭头连接符 16"/>
          <p:cNvCxnSpPr>
            <a:endCxn id="16" idx="0"/>
          </p:cNvCxnSpPr>
          <p:nvPr/>
        </p:nvCxnSpPr>
        <p:spPr>
          <a:xfrm>
            <a:off x="3648000" y="4096509"/>
            <a:ext cx="984885" cy="6286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6"/>
          <a:stretch>
            <a:fillRect/>
          </a:stretch>
        </p:blipFill>
        <p:spPr>
          <a:xfrm>
            <a:off x="8427814" y="4074078"/>
            <a:ext cx="3644185" cy="677431"/>
          </a:xfrm>
          <a:prstGeom prst="rect">
            <a:avLst/>
          </a:prstGeom>
        </p:spPr>
      </p:pic>
      <p:cxnSp>
        <p:nvCxnSpPr>
          <p:cNvPr id="23" name="直接箭头连接符 22"/>
          <p:cNvCxnSpPr/>
          <p:nvPr/>
        </p:nvCxnSpPr>
        <p:spPr>
          <a:xfrm flipH="1">
            <a:off x="10128000" y="3365835"/>
            <a:ext cx="720000" cy="817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tretch>
            <a:fillRect/>
          </a:stretch>
        </p:blipFill>
        <p:spPr>
          <a:xfrm>
            <a:off x="984000" y="789035"/>
            <a:ext cx="4436646" cy="5648985"/>
          </a:xfrm>
          <a:prstGeom prst="rect">
            <a:avLst/>
          </a:prstGeom>
        </p:spPr>
      </p:pic>
      <p:pic>
        <p:nvPicPr>
          <p:cNvPr id="7" name="图片 6"/>
          <p:cNvPicPr>
            <a:picLocks noChangeAspect="1"/>
          </p:cNvPicPr>
          <p:nvPr/>
        </p:nvPicPr>
        <p:blipFill>
          <a:blip r:embed="rId2"/>
          <a:stretch>
            <a:fillRect/>
          </a:stretch>
        </p:blipFill>
        <p:spPr>
          <a:xfrm>
            <a:off x="5592000" y="1557000"/>
            <a:ext cx="5772430" cy="1012898"/>
          </a:xfrm>
          <a:prstGeom prst="rect">
            <a:avLst/>
          </a:prstGeom>
        </p:spPr>
      </p:pic>
      <p:pic>
        <p:nvPicPr>
          <p:cNvPr id="11" name="图片 10"/>
          <p:cNvPicPr>
            <a:picLocks noChangeAspect="1"/>
          </p:cNvPicPr>
          <p:nvPr/>
        </p:nvPicPr>
        <p:blipFill>
          <a:blip r:embed="rId3"/>
          <a:stretch>
            <a:fillRect/>
          </a:stretch>
        </p:blipFill>
        <p:spPr>
          <a:xfrm>
            <a:off x="5879999" y="2927573"/>
            <a:ext cx="5328001" cy="1103678"/>
          </a:xfrm>
          <a:prstGeom prst="rect">
            <a:avLst/>
          </a:prstGeom>
        </p:spPr>
      </p:pic>
      <p:cxnSp>
        <p:nvCxnSpPr>
          <p:cNvPr id="15" name="直接箭头连接符 14"/>
          <p:cNvCxnSpPr/>
          <p:nvPr/>
        </p:nvCxnSpPr>
        <p:spPr>
          <a:xfrm flipV="1">
            <a:off x="5088000" y="2205000"/>
            <a:ext cx="576000" cy="21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008000" y="3382032"/>
            <a:ext cx="1656000" cy="1189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488000" y="4077000"/>
            <a:ext cx="3600000" cy="7200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60000" y="4832352"/>
            <a:ext cx="3600000" cy="7200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p:nvPr/>
        </p:nvCxnSpPr>
        <p:spPr>
          <a:xfrm>
            <a:off x="5115356" y="4463679"/>
            <a:ext cx="1268644" cy="38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160000" y="5173159"/>
            <a:ext cx="1268644" cy="38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528000" y="4293000"/>
            <a:ext cx="1656000" cy="369332"/>
          </a:xfrm>
          <a:prstGeom prst="rect">
            <a:avLst/>
          </a:prstGeom>
          <a:noFill/>
        </p:spPr>
        <p:txBody>
          <a:bodyPr wrap="square" rtlCol="0">
            <a:spAutoFit/>
          </a:bodyPr>
          <a:lstStyle/>
          <a:p>
            <a:r>
              <a:rPr lang="zh-CN" altLang="en-US" dirty="0"/>
              <a:t>平滑参数</a:t>
            </a:r>
            <a:endParaRPr lang="zh-CN" altLang="en-US" dirty="0"/>
          </a:p>
        </p:txBody>
      </p:sp>
      <p:sp>
        <p:nvSpPr>
          <p:cNvPr id="31" name="文本框 30"/>
          <p:cNvSpPr txBox="1"/>
          <p:nvPr/>
        </p:nvSpPr>
        <p:spPr>
          <a:xfrm>
            <a:off x="6456648" y="5003574"/>
            <a:ext cx="1656000" cy="369332"/>
          </a:xfrm>
          <a:prstGeom prst="rect">
            <a:avLst/>
          </a:prstGeom>
          <a:noFill/>
        </p:spPr>
        <p:txBody>
          <a:bodyPr wrap="square" rtlCol="0">
            <a:spAutoFit/>
          </a:bodyPr>
          <a:lstStyle/>
          <a:p>
            <a:r>
              <a:rPr lang="zh-CN" altLang="en-US" dirty="0"/>
              <a:t>误差参数</a:t>
            </a:r>
            <a:endParaRPr lang="zh-CN" altLang="en-US" dirty="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4" name="图片 3"/>
          <p:cNvPicPr>
            <a:picLocks noChangeAspect="1"/>
          </p:cNvPicPr>
          <p:nvPr/>
        </p:nvPicPr>
        <p:blipFill>
          <a:blip r:embed="rId3"/>
          <a:stretch>
            <a:fillRect/>
          </a:stretch>
        </p:blipFill>
        <p:spPr>
          <a:xfrm>
            <a:off x="2136000" y="880029"/>
            <a:ext cx="7441813" cy="5545680"/>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0" y="759841"/>
            <a:ext cx="12192000" cy="5338318"/>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1272000" y="798649"/>
            <a:ext cx="6804094" cy="5582351"/>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0" y="727792"/>
            <a:ext cx="12192000" cy="5402415"/>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3" name="矩形 2"/>
          <p:cNvSpPr/>
          <p:nvPr/>
        </p:nvSpPr>
        <p:spPr>
          <a:xfrm>
            <a:off x="296565"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296385" y="1270112"/>
            <a:ext cx="11736000" cy="383095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a:latin typeface="Times New Roman" panose="02020603050405020304" pitchFamily="18" charset="0"/>
                <a:cs typeface="Times New Roman" panose="02020603050405020304" pitchFamily="18" charset="0"/>
              </a:rPr>
              <a:t>In order to improve the training efficiency of Federated Learning on the Non-IID dataset in communication networks, this</a:t>
            </a:r>
            <a:endParaRPr lang="en-US" altLang="zh-CN">
              <a:latin typeface="Times New Roman" panose="02020603050405020304" pitchFamily="18" charset="0"/>
              <a:cs typeface="Times New Roman" panose="02020603050405020304" pitchFamily="18" charset="0"/>
            </a:endParaRPr>
          </a:p>
          <a:p>
            <a:pPr>
              <a:lnSpc>
                <a:spcPct val="150000"/>
              </a:lnSpc>
            </a:pPr>
            <a:r>
              <a:rPr lang="en-US" altLang="zh-CN">
                <a:latin typeface="Times New Roman" panose="02020603050405020304" pitchFamily="18" charset="0"/>
                <a:cs typeface="Times New Roman" panose="02020603050405020304" pitchFamily="18" charset="0"/>
              </a:rPr>
              <a:t>paper proposed an method that is based on FedNova algorithm and controls the number of local SGD iterations on clients to</a:t>
            </a:r>
            <a:endParaRPr lang="en-US" altLang="zh-CN">
              <a:latin typeface="Times New Roman" panose="02020603050405020304" pitchFamily="18" charset="0"/>
              <a:cs typeface="Times New Roman" panose="02020603050405020304" pitchFamily="18" charset="0"/>
            </a:endParaRPr>
          </a:p>
          <a:p>
            <a:pPr>
              <a:lnSpc>
                <a:spcPct val="150000"/>
              </a:lnSpc>
            </a:pPr>
            <a:r>
              <a:rPr lang="en-US" altLang="zh-CN">
                <a:latin typeface="Times New Roman" panose="02020603050405020304" pitchFamily="18" charset="0"/>
                <a:cs typeface="Times New Roman" panose="02020603050405020304" pitchFamily="18" charset="0"/>
              </a:rPr>
              <a:t>obtain the optimal global training models in each communication round. </a:t>
            </a:r>
            <a:endParaRPr lang="en-US" altLang="zh-CN">
              <a:latin typeface="Times New Roman" panose="02020603050405020304" pitchFamily="18" charset="0"/>
              <a:cs typeface="Times New Roman" panose="02020603050405020304" pitchFamily="18" charset="0"/>
            </a:endParaRPr>
          </a:p>
          <a:p>
            <a:pPr>
              <a:lnSpc>
                <a:spcPct val="150000"/>
              </a:lnSpc>
            </a:pPr>
            <a:endParaRPr lang="en-US" altLang="zh-CN">
              <a:latin typeface="Times New Roman" panose="02020603050405020304" pitchFamily="18" charset="0"/>
              <a:cs typeface="Times New Roman" panose="02020603050405020304" pitchFamily="18" charset="0"/>
            </a:endParaRPr>
          </a:p>
          <a:p>
            <a:pPr>
              <a:lnSpc>
                <a:spcPct val="150000"/>
              </a:lnSpc>
            </a:pPr>
            <a:r>
              <a:rPr lang="en-US" altLang="zh-CN">
                <a:latin typeface="Times New Roman" panose="02020603050405020304" pitchFamily="18" charset="0"/>
                <a:cs typeface="Times New Roman" panose="02020603050405020304" pitchFamily="18" charset="0"/>
              </a:rPr>
              <a:t>Analyze the mathematical relationships between the number of local SGD iterations and the global objective in a round, and design an adaptive control algorithm from this relationship to predict the number of local SGD iterations on each client for the next round.</a:t>
            </a:r>
            <a:endParaRPr lang="en-US" altLang="zh-CN">
              <a:latin typeface="Times New Roman" panose="02020603050405020304" pitchFamily="18" charset="0"/>
              <a:cs typeface="Times New Roman" panose="02020603050405020304" pitchFamily="18" charset="0"/>
            </a:endParaRPr>
          </a:p>
          <a:p>
            <a:pPr>
              <a:lnSpc>
                <a:spcPct val="150000"/>
              </a:lnSpc>
            </a:pPr>
            <a:endParaRPr lang="en-US" altLang="zh-CN">
              <a:latin typeface="Times New Roman" panose="02020603050405020304" pitchFamily="18" charset="0"/>
              <a:cs typeface="Times New Roman" panose="02020603050405020304" pitchFamily="18" charset="0"/>
            </a:endParaRPr>
          </a:p>
          <a:p>
            <a:pPr>
              <a:lnSpc>
                <a:spcPct val="150000"/>
              </a:lnSpc>
            </a:pPr>
            <a:r>
              <a:rPr lang="en-US" altLang="zh-CN">
                <a:latin typeface="Times New Roman" panose="02020603050405020304" pitchFamily="18" charset="0"/>
                <a:cs typeface="Times New Roman" panose="02020603050405020304" pitchFamily="18" charset="0"/>
              </a:rPr>
              <a:t>Smoothing parameters and error parameters are nice innovations</a:t>
            </a:r>
            <a:endParaRPr lang="en-US" altLang="zh-CN">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2374" y="1960245"/>
            <a:ext cx="12748565" cy="2063786"/>
            <a:chOff x="1522095" y="1960245"/>
            <a:chExt cx="9527981" cy="2063786"/>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2154890"/>
              <a:ext cx="85559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Communication-Efficient Federated Learning with </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Accelerated Client Gradient</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36" y="3654699"/>
              <a:ext cx="9362440" cy="369332"/>
            </a:xfrm>
            <a:prstGeom prst="rect">
              <a:avLst/>
            </a:prstGeom>
            <a:noFill/>
          </p:spPr>
          <p:txBody>
            <a:bodyPr wrap="square" rtlCol="0">
              <a:spAutoFit/>
            </a:bodyPr>
            <a:lstStyle/>
            <a:p>
              <a:r>
                <a:rPr lang="en-US" altLang="zh-CN" dirty="0" err="1">
                  <a:solidFill>
                    <a:schemeClr val="bg1"/>
                  </a:solidFill>
                  <a:latin typeface="Arial" panose="020B0604020202020204" pitchFamily="34" charset="0"/>
                  <a:cs typeface="Arial" panose="020B0604020202020204" pitchFamily="34" charset="0"/>
                </a:rPr>
                <a:t>Geeho</a:t>
              </a:r>
              <a:r>
                <a:rPr lang="en-US" altLang="zh-CN" dirty="0">
                  <a:solidFill>
                    <a:schemeClr val="bg1"/>
                  </a:solidFill>
                  <a:latin typeface="Arial" panose="020B0604020202020204" pitchFamily="34" charset="0"/>
                  <a:cs typeface="Arial" panose="020B0604020202020204" pitchFamily="34" charset="0"/>
                </a:rPr>
                <a:t> Kim, </a:t>
              </a:r>
              <a:r>
                <a:rPr lang="en-US" altLang="zh-CN" dirty="0" err="1">
                  <a:solidFill>
                    <a:schemeClr val="bg1"/>
                  </a:solidFill>
                  <a:latin typeface="Arial" panose="020B0604020202020204" pitchFamily="34" charset="0"/>
                  <a:cs typeface="Arial" panose="020B0604020202020204" pitchFamily="34" charset="0"/>
                </a:rPr>
                <a:t>Jinkyu</a:t>
              </a:r>
              <a:r>
                <a:rPr lang="en-US" altLang="zh-CN" dirty="0">
                  <a:solidFill>
                    <a:schemeClr val="bg1"/>
                  </a:solidFill>
                  <a:latin typeface="Arial" panose="020B0604020202020204" pitchFamily="34" charset="0"/>
                  <a:cs typeface="Arial" panose="020B0604020202020204" pitchFamily="34" charset="0"/>
                </a:rPr>
                <a:t> Kim, </a:t>
              </a:r>
              <a:r>
                <a:rPr lang="en-US" altLang="zh-CN" dirty="0" err="1">
                  <a:solidFill>
                    <a:schemeClr val="bg1"/>
                  </a:solidFill>
                  <a:latin typeface="Arial" panose="020B0604020202020204" pitchFamily="34" charset="0"/>
                  <a:cs typeface="Arial" panose="020B0604020202020204" pitchFamily="34" charset="0"/>
                </a:rPr>
                <a:t>Bohyung</a:t>
              </a:r>
              <a:r>
                <a:rPr lang="en-US" altLang="zh-CN" dirty="0">
                  <a:solidFill>
                    <a:schemeClr val="bg1"/>
                  </a:solidFill>
                  <a:latin typeface="Arial" panose="020B0604020202020204" pitchFamily="34" charset="0"/>
                  <a:cs typeface="Arial" panose="020B0604020202020204" pitchFamily="34" charset="0"/>
                </a:rPr>
                <a:t> Han</a:t>
              </a:r>
              <a:endParaRPr lang="zh-CN" altLang="en-US"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11648124" cy="1117600"/>
            <a:chOff x="623" y="7327"/>
            <a:chExt cx="15962" cy="1760"/>
          </a:xfrm>
        </p:grpSpPr>
        <p:sp>
          <p:nvSpPr>
            <p:cNvPr id="12" name="文本框 11"/>
            <p:cNvSpPr txBox="1"/>
            <p:nvPr/>
          </p:nvSpPr>
          <p:spPr>
            <a:xfrm>
              <a:off x="623" y="7327"/>
              <a:ext cx="15962"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 IEEE/CVF Conference on Computer Vision and Pattern Recognition (CVPR)</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507"/>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 2024</a:t>
              </a:r>
              <a:endParaRPr lang="en-US" altLang="zh-CN" b="1"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194275" y="1088933"/>
            <a:ext cx="11805725" cy="5077460"/>
          </a:xfrm>
          <a:prstGeom prst="rect">
            <a:avLst/>
          </a:prstGeom>
          <a:noFill/>
          <a:ln>
            <a:solidFill>
              <a:srgbClr val="0174AB"/>
            </a:solidFill>
          </a:ln>
        </p:spPr>
        <p:txBody>
          <a:bodyPr wrap="square" rtlCol="0">
            <a:spAutoFit/>
          </a:bodyPr>
          <a:lstStyle/>
          <a:p>
            <a:pPr indent="0">
              <a:lnSpc>
                <a:spcPct val="150000"/>
              </a:lnSpc>
              <a:buFont typeface="Arial" panose="020B0604020202020204" pitchFamily="34" charset="0"/>
              <a:buNone/>
            </a:pPr>
            <a:r>
              <a:rPr lang="en-US" altLang="zh-CN">
                <a:latin typeface="Times New Roman" panose="02020603050405020304" pitchFamily="18" charset="0"/>
                <a:cs typeface="Times New Roman" panose="02020603050405020304" pitchFamily="18" charset="0"/>
                <a:sym typeface="+mn-ea"/>
              </a:rPr>
              <a:t>Federated learning faces two key challenges: high heterogeneity in training data distributed over clients and limited client participation rates.</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a:solidFill>
                  <a:srgbClr val="FF0000"/>
                </a:solidFill>
                <a:latin typeface="Times New Roman" panose="02020603050405020304" pitchFamily="18" charset="0"/>
                <a:cs typeface="Times New Roman" panose="02020603050405020304" pitchFamily="18" charset="0"/>
                <a:sym typeface="+mn-ea"/>
              </a:rPr>
              <a:t>Several studies have shown that multiple local up-dates in the clients with non-i.i.d. (independent and identically distributed) data lead to client model drift.</a:t>
            </a:r>
            <a:endParaRPr lang="en-US" altLang="zh-CN">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mn-ea"/>
              </a:rPr>
              <a:t>Such a phenomenon introduces a high variance issue in FedAvg steps for global model updates, which hampers convergence to the optimal average loss over all clients. The challenge related to client model drift is exacerbated when the client participation rate per communication round is low.</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zh-CN" altLang="en-US">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mn-ea"/>
              </a:rPr>
              <a:t>Federated averaging with Accelerated Client Gradient (FedACG), which conveys the momentum of the global gradient to clients and enables the momentum to be incorporated into the local updates in the individual clients. </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624205" y="1124585"/>
            <a:ext cx="11927840" cy="5077460"/>
          </a:xfrm>
          <a:prstGeom prst="rect">
            <a:avLst/>
          </a:prstGeom>
          <a:noFill/>
        </p:spPr>
        <p:txBody>
          <a:bodyPr wrap="square" rtlCol="0" anchor="t">
            <a:spAutoFit/>
          </a:bodyPr>
          <a:p>
            <a:pPr>
              <a:lnSpc>
                <a:spcPct val="150000"/>
              </a:lnSpc>
            </a:pPr>
            <a:r>
              <a:rPr lang="en-US" altLang="zh-CN" sz="2400" dirty="0">
                <a:latin typeface="Times New Roman" panose="02020603050405020304" pitchFamily="18" charset="0"/>
                <a:cs typeface="Times New Roman" panose="02020603050405020304" pitchFamily="18" charset="0"/>
                <a:sym typeface="+mn-ea"/>
              </a:rPr>
              <a:t>WKAFL, a two-stage algorithm. </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solidFill>
                  <a:srgbClr val="FF0000"/>
                </a:solidFill>
                <a:latin typeface="Times New Roman" panose="02020603050405020304" pitchFamily="18" charset="0"/>
                <a:cs typeface="Times New Roman" panose="02020603050405020304" pitchFamily="18" charset="0"/>
                <a:sym typeface="+mn-ea"/>
              </a:rPr>
              <a:t>In stage one, consistent gradients are selected to accelerate training. </a:t>
            </a:r>
            <a:endParaRPr lang="en-US" altLang="zh-CN" sz="2400"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en-US" altLang="zh-CN" sz="2400" dirty="0">
                <a:solidFill>
                  <a:srgbClr val="FF0000"/>
                </a:solidFill>
                <a:latin typeface="Times New Roman" panose="02020603050405020304" pitchFamily="18" charset="0"/>
                <a:cs typeface="Times New Roman" panose="02020603050405020304" pitchFamily="18" charset="0"/>
                <a:sym typeface="+mn-ea"/>
              </a:rPr>
              <a:t>In stage two, large-norm gradients are clipped to stabilize the model.</a:t>
            </a:r>
            <a:r>
              <a:rPr lang="en-US" altLang="zh-CN" sz="2400" dirty="0">
                <a:latin typeface="Times New Roman" panose="02020603050405020304" pitchFamily="18" charset="0"/>
                <a:cs typeface="Times New Roman" panose="02020603050405020304" pitchFamily="18" charset="0"/>
                <a:sym typeface="+mn-ea"/>
              </a:rPr>
              <a:t> </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sym typeface="+mn-ea"/>
              </a:rPr>
              <a:t>The learning rate is adaptively adjusted based on staleness. </a:t>
            </a:r>
            <a:endParaRPr lang="en-US" altLang="zh-CN" sz="2400" dirty="0">
              <a:latin typeface="Times New Roman" panose="02020603050405020304" pitchFamily="18" charset="0"/>
              <a:cs typeface="Times New Roman" panose="02020603050405020304" pitchFamily="18" charset="0"/>
              <a:sym typeface="+mn-ea"/>
            </a:endParaRPr>
          </a:p>
          <a:p>
            <a:pPr>
              <a:lnSpc>
                <a:spcPct val="150000"/>
              </a:lnSpc>
            </a:pPr>
            <a:endParaRPr lang="en-US" altLang="zh-CN" sz="2400" dirty="0">
              <a:latin typeface="Times New Roman" panose="02020603050405020304" pitchFamily="18" charset="0"/>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cs typeface="Times New Roman" panose="02020603050405020304" pitchFamily="18" charset="0"/>
                <a:sym typeface="+mn-ea"/>
              </a:rPr>
              <a:t>Key Components: </a:t>
            </a:r>
            <a:endParaRPr lang="en-US" altLang="zh-CN" sz="2400" dirty="0">
              <a:latin typeface="Times New Roman" panose="02020603050405020304" pitchFamily="18" charset="0"/>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cs typeface="Times New Roman" panose="02020603050405020304" pitchFamily="18" charset="0"/>
                <a:sym typeface="+mn-ea"/>
              </a:rPr>
              <a:t>Gradient Selection: Pick gradients with consistent descent directions.</a:t>
            </a:r>
            <a:endParaRPr lang="en-US" altLang="zh-CN" sz="2400" dirty="0">
              <a:latin typeface="Times New Roman" panose="02020603050405020304" pitchFamily="18" charset="0"/>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cs typeface="Times New Roman" panose="02020603050405020304" pitchFamily="18" charset="0"/>
                <a:sym typeface="+mn-ea"/>
              </a:rPr>
              <a:t>Learning Rate Adaptation: Adjust the learning rate based on staleness.</a:t>
            </a:r>
            <a:endParaRPr lang="en-US" altLang="zh-CN" sz="2400" dirty="0">
              <a:latin typeface="Times New Roman" panose="02020603050405020304" pitchFamily="18" charset="0"/>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cs typeface="Times New Roman" panose="02020603050405020304" pitchFamily="18" charset="0"/>
                <a:sym typeface="+mn-ea"/>
              </a:rPr>
              <a:t>Weighted Aggregation: Assign weights to gradients based on their consistency and staleness.</a:t>
            </a: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430530" y="1196975"/>
            <a:ext cx="11252835" cy="383095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Federated Learning (FL) struggles with </a:t>
            </a: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slow and unstable convergence</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due to </a:t>
            </a: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client data heterogeneity </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and low participation rates. </a:t>
            </a: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Non-</a:t>
            </a:r>
            <a:r>
              <a:rPr lang="en-US" altLang="zh-CN" b="1" dirty="0" err="1">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i.i.d.</a:t>
            </a: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data distributions </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cause client model drift, where local updates diverge, leading to high variance in global model updates. This issue worsens with low client participation, as the aggregated information becomes less representative. </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The paper introduces </a:t>
            </a: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Federated Averaging with Accelerated Client Gradient (</a:t>
            </a:r>
            <a:r>
              <a:rPr lang="en-US" altLang="zh-CN" b="1" dirty="0" err="1">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FedACG</a:t>
            </a: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a framework that enhances client consistency and global model convergence. </a:t>
            </a:r>
            <a:endParaRPr lang="en-US" altLang="zh-CN"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indent="-285750">
              <a:lnSpc>
                <a:spcPct val="150000"/>
              </a:lnSpc>
              <a:buFont typeface="Arial" panose="020B0604020202020204" pitchFamily="34" charset="0"/>
              <a:buChar char="•"/>
            </a:pPr>
            <a:r>
              <a:rPr lang="en-US" altLang="zh-CN" b="1" dirty="0" err="1">
                <a:latin typeface="Times New Roman" panose="02020603050405020304" pitchFamily="18" charset="0"/>
                <a:ea typeface="微软雅黑" panose="020B0503020204020204" charset="-122"/>
                <a:cs typeface="Times New Roman" panose="02020603050405020304" pitchFamily="18" charset="0"/>
                <a:sym typeface="+mn-ea"/>
              </a:rPr>
              <a:t>FedACG</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broadcasts a global model with a lookahead gradient, enabling clients to align local updates with the global loss trajectory. </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 name="矩形 4"/>
          <p:cNvSpPr/>
          <p:nvPr/>
        </p:nvSpPr>
        <p:spPr>
          <a:xfrm>
            <a:off x="408305" y="1196975"/>
            <a:ext cx="11447780" cy="3856355"/>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984336" y="1124610"/>
            <a:ext cx="7776000" cy="3673155"/>
          </a:xfrm>
          <a:prstGeom prst="rect">
            <a:avLst/>
          </a:prstGeom>
        </p:spPr>
      </p:pic>
      <p:sp>
        <p:nvSpPr>
          <p:cNvPr id="4" name="文本框 3"/>
          <p:cNvSpPr txBox="1"/>
          <p:nvPr/>
        </p:nvSpPr>
        <p:spPr>
          <a:xfrm>
            <a:off x="551815" y="5013960"/>
            <a:ext cx="11146790" cy="119888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Figure 1. An illustration of the proposed accelerated client gradient method. We first partially update the global model in the direction of the global momentum (orange) and then aggregate local updates (gray), resulting in the server model in the next round(blue). </a:t>
            </a:r>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This anticipatory update aligns individual local updates with the global gradient, achieving speed-up of convergence.</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624205" y="1124585"/>
            <a:ext cx="5153025" cy="4524375"/>
          </a:xfrm>
          <a:prstGeom prst="rect">
            <a:avLst/>
          </a:prstGeom>
        </p:spPr>
      </p:pic>
      <p:pic>
        <p:nvPicPr>
          <p:cNvPr id="4" name="图片 3"/>
          <p:cNvPicPr>
            <a:picLocks noChangeAspect="1"/>
          </p:cNvPicPr>
          <p:nvPr/>
        </p:nvPicPr>
        <p:blipFill>
          <a:blip r:embed="rId2"/>
          <a:stretch>
            <a:fillRect/>
          </a:stretch>
        </p:blipFill>
        <p:spPr>
          <a:xfrm>
            <a:off x="6096000" y="2039620"/>
            <a:ext cx="5086350" cy="3095625"/>
          </a:xfrm>
          <a:prstGeom prst="rect">
            <a:avLst/>
          </a:prstGeom>
        </p:spPr>
      </p:pic>
      <p:sp>
        <p:nvSpPr>
          <p:cNvPr id="3" name="文本框 2"/>
          <p:cNvSpPr txBox="1"/>
          <p:nvPr/>
        </p:nvSpPr>
        <p:spPr>
          <a:xfrm>
            <a:off x="1560195" y="5876925"/>
            <a:ext cx="4064000" cy="368300"/>
          </a:xfrm>
          <a:prstGeom prst="rect">
            <a:avLst/>
          </a:prstGeom>
          <a:noFill/>
        </p:spPr>
        <p:txBody>
          <a:bodyPr wrap="square" rtlCol="0">
            <a:spAutoFit/>
          </a:bodyPr>
          <a:p>
            <a:r>
              <a:rPr lang="zh-CN" altLang="en-US"/>
              <a:t>改进的动量</a:t>
            </a:r>
            <a:r>
              <a:rPr lang="zh-CN" altLang="en-US"/>
              <a:t>方法</a:t>
            </a:r>
            <a:endParaRPr lang="zh-CN" altLang="en-US"/>
          </a:p>
        </p:txBody>
      </p:sp>
      <p:sp>
        <p:nvSpPr>
          <p:cNvPr id="5" name="文本框 4"/>
          <p:cNvSpPr txBox="1"/>
          <p:nvPr/>
        </p:nvSpPr>
        <p:spPr>
          <a:xfrm>
            <a:off x="7896225" y="5588635"/>
            <a:ext cx="4064000" cy="368300"/>
          </a:xfrm>
          <a:prstGeom prst="rect">
            <a:avLst/>
          </a:prstGeom>
          <a:noFill/>
        </p:spPr>
        <p:txBody>
          <a:bodyPr wrap="square" rtlCol="0">
            <a:spAutoFit/>
          </a:bodyPr>
          <a:p>
            <a:r>
              <a:rPr lang="zh-CN" altLang="en-US"/>
              <a:t>正则化</a:t>
            </a:r>
            <a:r>
              <a:rPr lang="zh-CN" altLang="en-US"/>
              <a:t>方法</a:t>
            </a:r>
            <a:endParaRPr lang="zh-CN" altLang="en-US"/>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1200235" y="729825"/>
            <a:ext cx="4631870" cy="5754865"/>
          </a:xfrm>
          <a:prstGeom prst="rect">
            <a:avLst/>
          </a:prstGeom>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3"/>
          <a:stretch>
            <a:fillRect/>
          </a:stretch>
        </p:blipFill>
        <p:spPr>
          <a:xfrm>
            <a:off x="483352" y="811964"/>
            <a:ext cx="11225295" cy="5695992"/>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530978" y="1247759"/>
            <a:ext cx="11130044" cy="4362482"/>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2568000" y="1269000"/>
            <a:ext cx="6215108" cy="4229131"/>
          </a:xfrm>
          <a:prstGeom prst="rect">
            <a:avLst/>
          </a:prstGeom>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1344000" y="1701000"/>
            <a:ext cx="7272000" cy="4069857"/>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6" name="右箭头 5"/>
          <p:cNvSpPr/>
          <p:nvPr/>
        </p:nvSpPr>
        <p:spPr>
          <a:xfrm>
            <a:off x="5735955" y="3357245"/>
            <a:ext cx="288290" cy="215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2280285" y="836930"/>
            <a:ext cx="1984375" cy="36830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K sync FL</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8543925" y="836930"/>
            <a:ext cx="2428875" cy="368300"/>
          </a:xfrm>
          <a:prstGeom prst="rect">
            <a:avLst/>
          </a:prstGeom>
          <a:noFill/>
        </p:spPr>
        <p:txBody>
          <a:bodyPr wrap="square" rtlCol="0">
            <a:spAutoFit/>
          </a:bodyPr>
          <a:p>
            <a:pPr algn="l">
              <a:buClrTx/>
              <a:buSzTx/>
              <a:buFontTx/>
            </a:pPr>
            <a:r>
              <a:rPr lang="en-US" altLang="zh-CN">
                <a:solidFill>
                  <a:srgbClr val="FF0000"/>
                </a:solidFill>
                <a:latin typeface="Times New Roman" panose="02020603050405020304" pitchFamily="18" charset="0"/>
                <a:cs typeface="Times New Roman" panose="02020603050405020304" pitchFamily="18" charset="0"/>
              </a:rPr>
              <a:t>K Async FL</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173355" y="1322070"/>
            <a:ext cx="5669280" cy="4523105"/>
          </a:xfrm>
          <a:prstGeom prst="rect">
            <a:avLst/>
          </a:prstGeom>
          <a:noFill/>
        </p:spPr>
        <p:txBody>
          <a:bodyPr wrap="square" rtlCol="0" anchor="t">
            <a:spAutoFit/>
          </a:bodyPr>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FedAvg is one of the most classical FL algorithms and runs in a synchronous manner. </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At each iteration, the clients complete several local training processes and upload the model parameter. </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The server randomly samples a portion of clients and aggregates their locally updated models. </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In such a case, the </a:t>
            </a:r>
            <a:r>
              <a:rPr lang="en-US" altLang="zh-CN">
                <a:solidFill>
                  <a:srgbClr val="FF0000"/>
                </a:solidFill>
                <a:latin typeface="Times New Roman" panose="02020603050405020304" pitchFamily="18" charset="0"/>
                <a:cs typeface="Times New Roman" panose="02020603050405020304" pitchFamily="18" charset="0"/>
              </a:rPr>
              <a:t>runtime of each FL iteration is determined by the stragglers , who are the sampled slowest clients. </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To alleviate the stragglers effect, the server can update the global model once </a:t>
            </a:r>
            <a:r>
              <a:rPr lang="en-US" altLang="zh-CN">
                <a:solidFill>
                  <a:srgbClr val="FF0000"/>
                </a:solidFill>
                <a:latin typeface="Times New Roman" panose="02020603050405020304" pitchFamily="18" charset="0"/>
                <a:cs typeface="Times New Roman" panose="02020603050405020304" pitchFamily="18" charset="0"/>
              </a:rPr>
              <a:t>receiving the fastest K gradients out of total clients, namely, K-sync FL  or K-batch-sync FL. </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However, these approaches can not eradicate stragglers due to the unpredictable statuses of sampled clients and network communication.</a:t>
            </a:r>
            <a:endParaRPr lang="zh-CN" altLang="en-US">
              <a:latin typeface="Times New Roman" panose="02020603050405020304" pitchFamily="18" charset="0"/>
              <a:cs typeface="Times New Roman" panose="02020603050405020304" pitchFamily="18" charset="0"/>
            </a:endParaRPr>
          </a:p>
        </p:txBody>
      </p:sp>
      <p:sp>
        <p:nvSpPr>
          <p:cNvPr id="13" name="文本框 12"/>
          <p:cNvSpPr txBox="1"/>
          <p:nvPr/>
        </p:nvSpPr>
        <p:spPr>
          <a:xfrm>
            <a:off x="6160770" y="1375410"/>
            <a:ext cx="5854700" cy="341503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Besides the above synchronous methods, the </a:t>
            </a:r>
            <a:r>
              <a:rPr lang="en-US" altLang="zh-CN">
                <a:solidFill>
                  <a:srgbClr val="FF0000"/>
                </a:solidFill>
                <a:latin typeface="Times New Roman" panose="02020603050405020304" pitchFamily="18" charset="0"/>
                <a:cs typeface="Times New Roman" panose="02020603050405020304" pitchFamily="18" charset="0"/>
              </a:rPr>
              <a:t>K asynchronous FL (K-async FL) </a:t>
            </a:r>
            <a:r>
              <a:rPr lang="en-US" altLang="zh-CN">
                <a:latin typeface="Times New Roman" panose="02020603050405020304" pitchFamily="18" charset="0"/>
                <a:cs typeface="Times New Roman" panose="02020603050405020304" pitchFamily="18" charset="0"/>
              </a:rPr>
              <a:t>has also been extensively studied, in which the server updates the global model once receiving the gradients from the first K clients and those clients who fail to participate in current iteration can continue their training for reducing the runtime in the next iteration. </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K-async FL</a:t>
            </a:r>
            <a:r>
              <a:rPr lang="en-US" altLang="zh-CN">
                <a:latin typeface="Times New Roman" panose="02020603050405020304" pitchFamily="18" charset="0"/>
                <a:cs typeface="Times New Roman" panose="02020603050405020304" pitchFamily="18" charset="0"/>
              </a:rPr>
              <a:t> can not only alleviate stragglers, but also save the total training time when the iteration time of clients follows a new-longer-than-used distribution.</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sp>
        <p:nvSpPr>
          <p:cNvPr id="14" name="文本框 13"/>
          <p:cNvSpPr txBox="1"/>
          <p:nvPr/>
        </p:nvSpPr>
        <p:spPr>
          <a:xfrm>
            <a:off x="552450" y="5876925"/>
            <a:ext cx="11222990" cy="922020"/>
          </a:xfrm>
          <a:prstGeom prst="rect">
            <a:avLst/>
          </a:prstGeom>
          <a:noFill/>
        </p:spPr>
        <p:txBody>
          <a:bodyPr wrap="square" rtlCol="0">
            <a:spAutoFit/>
          </a:bodyPr>
          <a:p>
            <a:r>
              <a:rPr lang="en-US" altLang="zh-CN">
                <a:highlight>
                  <a:srgbClr val="FFFF00"/>
                </a:highlight>
                <a:latin typeface="Times New Roman" panose="02020603050405020304" pitchFamily="18" charset="0"/>
                <a:cs typeface="Times New Roman" panose="02020603050405020304" pitchFamily="18" charset="0"/>
                <a:sym typeface="+mn-ea"/>
              </a:rPr>
              <a:t>Therefore, compared to K-sync FL, K-async FL has demonstrated great benefits of achieving more efficient learning in highly heterogeneous systems. In this paper, we focus on achieving both efficient and high-utility K-async FL.</a:t>
            </a:r>
            <a:endParaRPr lang="zh-CN" altLang="en-US">
              <a:highlight>
                <a:srgbClr val="FFFF00"/>
              </a:highlight>
              <a:latin typeface="Times New Roman" panose="02020603050405020304" pitchFamily="18" charset="0"/>
              <a:cs typeface="Times New Roman" panose="02020603050405020304" pitchFamily="18" charset="0"/>
            </a:endParaRPr>
          </a:p>
          <a:p>
            <a:endParaRPr lang="zh-CN" altLang="en-US">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984001" y="717312"/>
            <a:ext cx="10080000" cy="5816935"/>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480000" y="1450597"/>
            <a:ext cx="5138775" cy="4372007"/>
          </a:xfrm>
          <a:prstGeom prst="rect">
            <a:avLst/>
          </a:prstGeom>
        </p:spPr>
      </p:pic>
      <p:pic>
        <p:nvPicPr>
          <p:cNvPr id="6" name="图片 5"/>
          <p:cNvPicPr>
            <a:picLocks noChangeAspect="1"/>
          </p:cNvPicPr>
          <p:nvPr/>
        </p:nvPicPr>
        <p:blipFill>
          <a:blip r:embed="rId4"/>
          <a:stretch>
            <a:fillRect/>
          </a:stretch>
        </p:blipFill>
        <p:spPr>
          <a:xfrm>
            <a:off x="6024000" y="1629000"/>
            <a:ext cx="5800531" cy="4095380"/>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 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264160" y="981075"/>
            <a:ext cx="11736070" cy="40011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429967" y="1197124"/>
            <a:ext cx="11357425" cy="378460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r>
              <a:rPr lang="en-US" altLang="zh-CN" sz="2000" dirty="0">
                <a:latin typeface="Times New Roman" panose="02020603050405020304" pitchFamily="18" charset="0"/>
                <a:cs typeface="Times New Roman" panose="02020603050405020304" pitchFamily="18" charset="0"/>
              </a:rPr>
              <a:t>This paper addresses a realistic federated learning scenario,where a large number of clients with heterogeneous data and limited participation constraints hinder the convergence and performance of trained models. </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To tackle these issues,we proposed a novel federated learning framework that aggregates past global gradient information for guiding client updates and regularizes the local update directions aligned with the global information. </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 proposed algorithm provides global gradient information to individual clients without incurring additional communication or memory overhead. We made a formal proof of the convergence rate of the proposed approach. FedACG demonstrates the effectiveness in terms of robustness and communication efficiency in the presence of client heterogeneity through extensive evaluation on multiple benchmarks.</a:t>
            </a:r>
            <a:endParaRPr lang="en-US" altLang="zh-CN" sz="20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960245"/>
            <a:ext cx="12170406"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081200" y="2129915"/>
              <a:ext cx="8233103"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Tailored Federated Learning With Adaptive Central Acceleration on Diversified Global Models</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6" name="文本框 5"/>
          <p:cNvSpPr txBox="1"/>
          <p:nvPr/>
        </p:nvSpPr>
        <p:spPr>
          <a:xfrm>
            <a:off x="36900" y="3638874"/>
            <a:ext cx="8867099" cy="338554"/>
          </a:xfrm>
          <a:prstGeom prst="rect">
            <a:avLst/>
          </a:prstGeom>
          <a:noFill/>
        </p:spPr>
        <p:txBody>
          <a:bodyPr wrap="square">
            <a:spAutoFit/>
          </a:bodyPr>
          <a:lstStyle/>
          <a:p>
            <a:r>
              <a:rPr lang="en-US" altLang="zh-CN" sz="1600" dirty="0">
                <a:solidFill>
                  <a:schemeClr val="bg1"/>
                </a:solidFill>
                <a:effectLst/>
                <a:latin typeface="Helvetica" panose="020B0604020202020204" pitchFamily="34" charset="0"/>
              </a:rPr>
              <a:t>Lei Zhao, Lin Cai, and Wu-Sheng Lu</a:t>
            </a:r>
            <a:endParaRPr lang="zh-CN" altLang="en-US" sz="1600" dirty="0">
              <a:solidFill>
                <a:schemeClr val="bg1"/>
              </a:solidFill>
            </a:endParaRPr>
          </a:p>
        </p:txBody>
      </p:sp>
      <p:sp>
        <p:nvSpPr>
          <p:cNvPr id="7" name="文本框 6"/>
          <p:cNvSpPr txBox="1"/>
          <p:nvPr/>
        </p:nvSpPr>
        <p:spPr>
          <a:xfrm>
            <a:off x="351876" y="4596014"/>
            <a:ext cx="116481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dirty="0" err="1">
                <a:latin typeface="Arial" panose="020B0604020202020204" pitchFamily="34" charset="0"/>
                <a:cs typeface="Arial" panose="020B0604020202020204" pitchFamily="34" charset="0"/>
              </a:rPr>
              <a:t>Journal:</a:t>
            </a:r>
            <a:r>
              <a:rPr lang="en-US" altLang="zh-CN" sz="1800" dirty="0" err="1">
                <a:solidFill>
                  <a:srgbClr val="231F20"/>
                </a:solidFill>
                <a:effectLst/>
                <a:latin typeface="Helvetica" panose="020B0604020202020204" pitchFamily="34" charset="0"/>
              </a:rPr>
              <a:t>IEEE</a:t>
            </a:r>
            <a:r>
              <a:rPr lang="en-US" altLang="zh-CN" sz="1800" dirty="0">
                <a:solidFill>
                  <a:srgbClr val="231F20"/>
                </a:solidFill>
                <a:effectLst/>
                <a:latin typeface="Helvetica" panose="020B0604020202020204" pitchFamily="34" charset="0"/>
              </a:rPr>
              <a:t> TRANSACTIONS ON NEURAL NETWORKS AND LEARNING SYSTEMS</a:t>
            </a:r>
            <a:endParaRPr lang="en-US" altLang="zh-CN" dirty="0">
              <a:latin typeface="Arial" panose="020B0604020202020204" pitchFamily="34" charset="0"/>
              <a:cs typeface="Arial" panose="020B0604020202020204" pitchFamily="34" charset="0"/>
            </a:endParaRPr>
          </a:p>
        </p:txBody>
      </p:sp>
      <p:sp>
        <p:nvSpPr>
          <p:cNvPr id="11" name="文本框 10"/>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2024</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192140" y="1916484"/>
            <a:ext cx="11805725" cy="3322955"/>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ea typeface="微软雅黑" panose="020B0503020204020204" charset="-122"/>
                <a:cs typeface="Times New Roman" panose="02020603050405020304" pitchFamily="18" charset="0"/>
              </a:rPr>
              <a:t>We consider a setting engaging in collaborative learning with other machines where each individual machine has its own interests.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ea typeface="微软雅黑" panose="020B0503020204020204" charset="-122"/>
                <a:cs typeface="Times New Roman" panose="02020603050405020304" pitchFamily="18" charset="0"/>
              </a:rPr>
              <a:t>How to effectively collaborate among machines with diverse requirements to maximize the profits of each participant poses a challenge in federated learning (FL).</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ea typeface="微软雅黑" panose="020B0503020204020204" charset="-122"/>
                <a:cs typeface="Times New Roman" panose="02020603050405020304" pitchFamily="18" charset="0"/>
              </a:rPr>
              <a:t>Our studies are motivated by the observation that in FL the global model attempts to acquire knowledge from each individual machine, while aggregating all local models into one optimal solution may not be desirable for some machines.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605155" y="981075"/>
            <a:ext cx="10868660" cy="5015865"/>
          </a:xfrm>
          <a:prstGeom prst="rect">
            <a:avLst/>
          </a:prstGeom>
          <a:noFill/>
        </p:spPr>
        <p:txBody>
          <a:bodyPr wrap="square" rtlCol="0" anchor="t">
            <a:spAutoFit/>
          </a:bodyPr>
          <a:p>
            <a:r>
              <a:rPr lang="en-US" altLang="zh-CN" sz="2000">
                <a:latin typeface="Times New Roman" panose="02020603050405020304" pitchFamily="18" charset="0"/>
                <a:cs typeface="Times New Roman" panose="02020603050405020304" pitchFamily="18" charset="0"/>
              </a:rPr>
              <a:t>To effectively leverage the knowledge of others while obtaining the customized solution for individual machine, we propose the accelerated federated training procedures with diversified global models.</a:t>
            </a:r>
            <a:endParaRPr lang="en-US" altLang="zh-CN" sz="2000">
              <a:latin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Based on the </a:t>
            </a:r>
            <a:r>
              <a:rPr lang="en-US" altLang="zh-CN" sz="2000">
                <a:solidFill>
                  <a:srgbClr val="FF0000"/>
                </a:solidFill>
                <a:latin typeface="Times New Roman" panose="02020603050405020304" pitchFamily="18" charset="0"/>
                <a:cs typeface="Times New Roman" panose="02020603050405020304" pitchFamily="18" charset="0"/>
              </a:rPr>
              <a:t>federated stochastic variance reduced gradient (FSVRG) framework</a:t>
            </a:r>
            <a:r>
              <a:rPr lang="en-US" altLang="zh-CN" sz="2000">
                <a:latin typeface="Times New Roman" panose="02020603050405020304" pitchFamily="18" charset="0"/>
                <a:cs typeface="Times New Roman" panose="02020603050405020304" pitchFamily="18" charset="0"/>
              </a:rPr>
              <a:t>, we propose the </a:t>
            </a:r>
            <a:r>
              <a:rPr lang="en-US" altLang="zh-CN" sz="2000">
                <a:highlight>
                  <a:srgbClr val="FFFF00"/>
                </a:highlight>
                <a:latin typeface="Times New Roman" panose="02020603050405020304" pitchFamily="18" charset="0"/>
                <a:cs typeface="Times New Roman" panose="02020603050405020304" pitchFamily="18" charset="0"/>
              </a:rPr>
              <a:t>model-based grouping mechanism with adaptive central acceleration (MA-FSVRG) </a:t>
            </a:r>
            <a:r>
              <a:rPr lang="en-US" altLang="zh-CN" sz="2000">
                <a:latin typeface="Times New Roman" panose="02020603050405020304" pitchFamily="18" charset="0"/>
                <a:cs typeface="Times New Roman" panose="02020603050405020304" pitchFamily="18" charset="0"/>
              </a:rPr>
              <a:t>and </a:t>
            </a:r>
            <a:r>
              <a:rPr lang="en-US" altLang="zh-CN" sz="2000">
                <a:highlight>
                  <a:srgbClr val="FFFF00"/>
                </a:highlight>
                <a:latin typeface="Times New Roman" panose="02020603050405020304" pitchFamily="18" charset="0"/>
                <a:cs typeface="Times New Roman" panose="02020603050405020304" pitchFamily="18" charset="0"/>
              </a:rPr>
              <a:t>gradients-based grouping mechanism with adaptive central acceleration (GA-FSVRG)</a:t>
            </a:r>
            <a:r>
              <a:rPr lang="en-US" altLang="zh-CN" sz="2000">
                <a:latin typeface="Times New Roman" panose="02020603050405020304" pitchFamily="18" charset="0"/>
                <a:cs typeface="Times New Roman" panose="02020603050405020304" pitchFamily="18" charset="0"/>
              </a:rPr>
              <a:t> to tackle the challenges of heterogeneous demands. </a:t>
            </a:r>
            <a:endParaRPr lang="en-US" altLang="zh-CN" sz="2000">
              <a:latin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The simulation results demonstrate the advantages of the proposed MA-FSVRG and GA-FSVRG over the state-of the-art FL baselines. </a:t>
            </a:r>
            <a:endParaRPr lang="en-US" altLang="zh-CN" sz="2000">
              <a:latin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MA-FSVRG exhibits greater stability in performance and significant cost savings in local computation expenses compared to GA-FSVRG. </a:t>
            </a:r>
            <a:endParaRPr lang="en-US" altLang="zh-CN"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GA-FSVRG attains higher test accuracy and faster convergence speed, particularly in scenarios with limited individual machine participation.</a:t>
            </a:r>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tags/tag1.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1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1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1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1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1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1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p="http://schemas.openxmlformats.org/presentationml/2006/main">
  <p:tag name="KSO_WM_DIAGRAM_VIRTUALLY_FRAME" val="{&quot;height&quot;:39.70000000000001,&quot;left&quot;:157.41826771653544,&quot;top&quot;:95.55503937007873,&quot;width&quot;:81.34999999999998}"/>
</p:tagLst>
</file>

<file path=ppt/tags/tag1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1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1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1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20.xml><?xml version="1.0" encoding="utf-8"?>
<p:tagLst xmlns:p="http://schemas.openxmlformats.org/presentationml/2006/main">
  <p:tag name="KSO_WM_DIAGRAM_VIRTUALLY_FRAME" val="{&quot;height&quot;:472.89409448818895,&quot;left&quot;:5.065826771653543,&quot;top&quot;:2.2736220472440944,&quot;width&quot;:947.7148818897638}"/>
</p:tagLst>
</file>

<file path=ppt/tags/tag2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p="http://schemas.openxmlformats.org/presentationml/2006/main">
  <p:tag name="KSO_WM_DIAGRAM_VIRTUALLY_FRAME" val="{&quot;height&quot;:200.27472440944877,&quot;left&quot;:20.787401574803148,&quot;top&quot;:68.05692913385826,&quot;width&quot;:925.2465354330709}"/>
</p:tagLst>
</file>

<file path=ppt/tags/tag309.xml><?xml version="1.0" encoding="utf-8"?>
<p:tagLst xmlns:p="http://schemas.openxmlformats.org/presentationml/2006/main">
  <p:tag name="KSO_WM_DIAGRAM_VIRTUALLY_FRAME" val="{&quot;height&quot;:200.27472440944877,&quot;left&quot;:20.787401574803148,&quot;top&quot;:68.05692913385826,&quot;width&quot;:925.2465354330709}"/>
</p:tagLst>
</file>

<file path=ppt/tags/tag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p="http://schemas.openxmlformats.org/presentationml/2006/main">
  <p:tag name="KSO_WM_DIAGRAM_VIRTUALLY_FRAME" val="{&quot;height&quot;:200.27472440944877,&quot;left&quot;:20.787401574803148,&quot;top&quot;:68.05692913385826,&quot;width&quot;:925.2465354330709}"/>
</p:tagLst>
</file>

<file path=ppt/tags/tag3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5.xml><?xml version="1.0" encoding="utf-8"?>
<p:tagLst xmlns:p="http://schemas.openxmlformats.org/presentationml/2006/main">
  <p:tag name="KSO_WPP_MARK_KEY" val="e35275c8-fa89-42ce-a201-5e038b2f618b"/>
  <p:tag name="COMMONDATA" val="eyJoZGlkIjoiZDBlMDgwNDdjMmVhNjUyMGUxOTg4ODYyM2Q5ZDM4ZWEifQ=="/>
</p:tagLst>
</file>

<file path=ppt/tags/tag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25265</Words>
  <Application>WPS 演示</Application>
  <PresentationFormat>宽屏</PresentationFormat>
  <Paragraphs>1517</Paragraphs>
  <Slides>119</Slides>
  <Notes>106</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119</vt:i4>
      </vt:variant>
    </vt:vector>
  </HeadingPairs>
  <TitlesOfParts>
    <vt:vector size="141" baseType="lpstr">
      <vt:lpstr>Arial</vt:lpstr>
      <vt:lpstr>宋体</vt:lpstr>
      <vt:lpstr>Wingdings</vt:lpstr>
      <vt:lpstr>Times New Roman</vt:lpstr>
      <vt:lpstr>华文中宋</vt:lpstr>
      <vt:lpstr>微软雅黑</vt:lpstr>
      <vt:lpstr>Calibri</vt:lpstr>
      <vt:lpstr>Helvetica</vt:lpstr>
      <vt:lpstr>PMingLiU-ExtB</vt:lpstr>
      <vt:lpstr>Impact</vt:lpstr>
      <vt:lpstr>等线</vt:lpstr>
      <vt:lpstr>Arial Unicode MS</vt:lpstr>
      <vt:lpstr>等线 Light</vt:lpstr>
      <vt:lpstr>Calibri Light</vt:lpstr>
      <vt:lpstr>PMingLiU</vt:lpstr>
      <vt:lpstr>SWAstro</vt:lpstr>
      <vt:lpstr>-apple-system</vt:lpstr>
      <vt:lpstr>Inter</vt:lpstr>
      <vt:lpstr>Calibri</vt:lpstr>
      <vt:lpstr>PMingLiU</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feemo</cp:lastModifiedBy>
  <cp:revision>2409</cp:revision>
  <dcterms:created xsi:type="dcterms:W3CDTF">2019-05-02T06:45:00Z</dcterms:created>
  <dcterms:modified xsi:type="dcterms:W3CDTF">2025-01-08T07:48:02Z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D87C3B92FDC749DEB59DD32930CFB9ED_13</vt:lpwstr>
  </property>
</Properties>
</file>